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4"/>
  </p:sldMasterIdLst>
  <p:notesMasterIdLst>
    <p:notesMasterId r:id="rId17"/>
  </p:notesMasterIdLst>
  <p:handoutMasterIdLst>
    <p:handoutMasterId r:id="rId18"/>
  </p:handoutMasterIdLst>
  <p:sldIdLst>
    <p:sldId id="256" r:id="rId5"/>
    <p:sldId id="261" r:id="rId6"/>
    <p:sldId id="262" r:id="rId7"/>
    <p:sldId id="263" r:id="rId8"/>
    <p:sldId id="265" r:id="rId9"/>
    <p:sldId id="264" r:id="rId10"/>
    <p:sldId id="266" r:id="rId11"/>
    <p:sldId id="267" r:id="rId12"/>
    <p:sldId id="268" r:id="rId13"/>
    <p:sldId id="269" r:id="rId14"/>
    <p:sldId id="270" r:id="rId15"/>
    <p:sldId id="271" r:id="rId16"/>
  </p:sldIdLst>
  <p:sldSz cx="12192000" cy="6858000"/>
  <p:notesSz cx="6858000" cy="9144000"/>
  <p:defaultTextStyle>
    <a:defPPr>
      <a:defRPr lang="de-DE"/>
    </a:defPPr>
    <a:lvl1pPr algn="l" defTabSz="457200"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rah Rübel" initials="SR" lastIdx="6" clrIdx="0">
    <p:extLst>
      <p:ext uri="{19B8F6BF-5375-455C-9EA6-DF929625EA0E}">
        <p15:presenceInfo xmlns:p15="http://schemas.microsoft.com/office/powerpoint/2012/main" userId="S::saru01@dfki.de::0b92ace0-13c9-4b42-9730-242ea436b2f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3F75"/>
    <a:srgbClr val="C92254"/>
    <a:srgbClr val="D7E022"/>
    <a:srgbClr val="024877"/>
    <a:srgbClr val="84AC4E"/>
    <a:srgbClr val="502769"/>
    <a:srgbClr val="03804B"/>
    <a:srgbClr val="6762A2"/>
    <a:srgbClr val="BDBDBD"/>
    <a:srgbClr val="0D50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525" autoAdjust="0"/>
    <p:restoredTop sz="81520"/>
  </p:normalViewPr>
  <p:slideViewPr>
    <p:cSldViewPr snapToObjects="1">
      <p:cViewPr varScale="1">
        <p:scale>
          <a:sx n="181" d="100"/>
          <a:sy n="181" d="100"/>
        </p:scale>
        <p:origin x="2728" y="18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Objects="1">
      <p:cViewPr varScale="1">
        <p:scale>
          <a:sx n="99" d="100"/>
          <a:sy n="99" d="100"/>
        </p:scale>
        <p:origin x="3064"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_rels/data2.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_rels/drawing2.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3EC985-D432-471D-BA56-1E25ED012C68}"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83E228D-E91B-480C-ACC7-221A55DAC1B4}">
      <dgm:prSet/>
      <dgm:spPr/>
      <dgm:t>
        <a:bodyPr/>
        <a:lstStyle/>
        <a:p>
          <a:pPr>
            <a:lnSpc>
              <a:spcPct val="100000"/>
            </a:lnSpc>
          </a:pPr>
          <a:r>
            <a:rPr lang="en-US"/>
            <a:t>Domain/Data Analysis</a:t>
          </a:r>
          <a:endParaRPr lang="en-US" dirty="0"/>
        </a:p>
      </dgm:t>
    </dgm:pt>
    <dgm:pt modelId="{FDE6E0E5-BCC9-422D-919B-A698A2BF67D1}" type="parTrans" cxnId="{95E6CAEB-D8B9-453E-A07B-82ED1D931BA5}">
      <dgm:prSet/>
      <dgm:spPr/>
      <dgm:t>
        <a:bodyPr/>
        <a:lstStyle/>
        <a:p>
          <a:endParaRPr lang="en-US"/>
        </a:p>
      </dgm:t>
    </dgm:pt>
    <dgm:pt modelId="{24DC2A2C-9034-4BED-BCCA-05089AF9A13E}" type="sibTrans" cxnId="{95E6CAEB-D8B9-453E-A07B-82ED1D931BA5}">
      <dgm:prSet/>
      <dgm:spPr/>
      <dgm:t>
        <a:bodyPr/>
        <a:lstStyle/>
        <a:p>
          <a:endParaRPr lang="en-US"/>
        </a:p>
      </dgm:t>
    </dgm:pt>
    <dgm:pt modelId="{CCC42FE9-6B7D-4144-A688-427C70150C6C}">
      <dgm:prSet/>
      <dgm:spPr/>
      <dgm:t>
        <a:bodyPr/>
        <a:lstStyle/>
        <a:p>
          <a:pPr>
            <a:lnSpc>
              <a:spcPct val="100000"/>
            </a:lnSpc>
          </a:pPr>
          <a:r>
            <a:rPr lang="en-US"/>
            <a:t>Stage 1: ML Lifecycle</a:t>
          </a:r>
          <a:endParaRPr lang="en-US" dirty="0"/>
        </a:p>
      </dgm:t>
    </dgm:pt>
    <dgm:pt modelId="{B6721832-E6A4-46B1-87E3-9E63D7BC37AC}" type="parTrans" cxnId="{A549C9AC-D900-48E4-AAF9-C1E995F7FBBD}">
      <dgm:prSet/>
      <dgm:spPr/>
      <dgm:t>
        <a:bodyPr/>
        <a:lstStyle/>
        <a:p>
          <a:endParaRPr lang="en-US"/>
        </a:p>
      </dgm:t>
    </dgm:pt>
    <dgm:pt modelId="{646DD70B-D372-4409-BD14-B8DF4774BC7B}" type="sibTrans" cxnId="{A549C9AC-D900-48E4-AAF9-C1E995F7FBBD}">
      <dgm:prSet/>
      <dgm:spPr/>
      <dgm:t>
        <a:bodyPr/>
        <a:lstStyle/>
        <a:p>
          <a:endParaRPr lang="en-US"/>
        </a:p>
      </dgm:t>
    </dgm:pt>
    <dgm:pt modelId="{D7FE26A1-BA5F-4BB5-A975-C0275F475B23}">
      <dgm:prSet/>
      <dgm:spPr/>
      <dgm:t>
        <a:bodyPr/>
        <a:lstStyle/>
        <a:p>
          <a:pPr>
            <a:lnSpc>
              <a:spcPct val="100000"/>
            </a:lnSpc>
          </a:pPr>
          <a:r>
            <a:rPr lang="en-US" dirty="0"/>
            <a:t>Stage 2: Model Optimization and Deployment</a:t>
          </a:r>
        </a:p>
      </dgm:t>
    </dgm:pt>
    <dgm:pt modelId="{5450BDE7-782B-4560-9FE7-F50B544A9D8E}" type="parTrans" cxnId="{43E19F62-E051-4DA6-90C8-274408AB8F5C}">
      <dgm:prSet/>
      <dgm:spPr/>
      <dgm:t>
        <a:bodyPr/>
        <a:lstStyle/>
        <a:p>
          <a:endParaRPr lang="en-US"/>
        </a:p>
      </dgm:t>
    </dgm:pt>
    <dgm:pt modelId="{DD66C484-567A-4F19-B73A-29D93E0AFFEC}" type="sibTrans" cxnId="{43E19F62-E051-4DA6-90C8-274408AB8F5C}">
      <dgm:prSet/>
      <dgm:spPr/>
      <dgm:t>
        <a:bodyPr/>
        <a:lstStyle/>
        <a:p>
          <a:endParaRPr lang="en-US"/>
        </a:p>
      </dgm:t>
    </dgm:pt>
    <dgm:pt modelId="{A6C522D5-C38A-45CC-8C00-5C11C002F564}">
      <dgm:prSet/>
      <dgm:spPr/>
      <dgm:t>
        <a:bodyPr/>
        <a:lstStyle/>
        <a:p>
          <a:pPr>
            <a:lnSpc>
              <a:spcPct val="100000"/>
            </a:lnSpc>
          </a:pPr>
          <a:r>
            <a:rPr lang="en-US"/>
            <a:t>Challenges</a:t>
          </a:r>
        </a:p>
      </dgm:t>
    </dgm:pt>
    <dgm:pt modelId="{716BCFB6-8DAB-4CB6-BC98-FB47EF0779B8}" type="parTrans" cxnId="{8BA72126-E813-4950-909A-A6DB39D0073E}">
      <dgm:prSet/>
      <dgm:spPr/>
      <dgm:t>
        <a:bodyPr/>
        <a:lstStyle/>
        <a:p>
          <a:endParaRPr lang="en-US"/>
        </a:p>
      </dgm:t>
    </dgm:pt>
    <dgm:pt modelId="{20AA1C51-D314-49CC-A837-A5FF85E24964}" type="sibTrans" cxnId="{8BA72126-E813-4950-909A-A6DB39D0073E}">
      <dgm:prSet/>
      <dgm:spPr/>
      <dgm:t>
        <a:bodyPr/>
        <a:lstStyle/>
        <a:p>
          <a:endParaRPr lang="en-US"/>
        </a:p>
      </dgm:t>
    </dgm:pt>
    <dgm:pt modelId="{1845E432-932D-4F93-A715-567BA6737A79}">
      <dgm:prSet/>
      <dgm:spPr/>
      <dgm:t>
        <a:bodyPr/>
        <a:lstStyle/>
        <a:p>
          <a:pPr>
            <a:lnSpc>
              <a:spcPct val="100000"/>
            </a:lnSpc>
          </a:pPr>
          <a:r>
            <a:rPr lang="en-US"/>
            <a:t>Future Goals</a:t>
          </a:r>
        </a:p>
      </dgm:t>
    </dgm:pt>
    <dgm:pt modelId="{D1E51118-6A87-43A5-AC55-8FDD3F3F4F4C}" type="parTrans" cxnId="{91E817E8-0F2E-4E55-AAB0-13D139139F21}">
      <dgm:prSet/>
      <dgm:spPr/>
      <dgm:t>
        <a:bodyPr/>
        <a:lstStyle/>
        <a:p>
          <a:endParaRPr lang="en-US"/>
        </a:p>
      </dgm:t>
    </dgm:pt>
    <dgm:pt modelId="{07A43295-65EC-4CE3-9FB5-6E1437668BCF}" type="sibTrans" cxnId="{91E817E8-0F2E-4E55-AAB0-13D139139F21}">
      <dgm:prSet/>
      <dgm:spPr/>
      <dgm:t>
        <a:bodyPr/>
        <a:lstStyle/>
        <a:p>
          <a:endParaRPr lang="en-US"/>
        </a:p>
      </dgm:t>
    </dgm:pt>
    <dgm:pt modelId="{966283CB-CEF0-4288-A1C9-16C790C57595}" type="pres">
      <dgm:prSet presAssocID="{513EC985-D432-471D-BA56-1E25ED012C68}" presName="root" presStyleCnt="0">
        <dgm:presLayoutVars>
          <dgm:dir/>
          <dgm:resizeHandles val="exact"/>
        </dgm:presLayoutVars>
      </dgm:prSet>
      <dgm:spPr/>
    </dgm:pt>
    <dgm:pt modelId="{1CC750E3-408C-4C87-B949-CD6A18C9F061}" type="pres">
      <dgm:prSet presAssocID="{C83E228D-E91B-480C-ACC7-221A55DAC1B4}" presName="compNode" presStyleCnt="0"/>
      <dgm:spPr/>
    </dgm:pt>
    <dgm:pt modelId="{AA06CE1A-F274-4F62-B725-19A15450136E}" type="pres">
      <dgm:prSet presAssocID="{C83E228D-E91B-480C-ACC7-221A55DAC1B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C3850B34-0D54-433D-AC62-C0AE53D60064}" type="pres">
      <dgm:prSet presAssocID="{C83E228D-E91B-480C-ACC7-221A55DAC1B4}" presName="spaceRect" presStyleCnt="0"/>
      <dgm:spPr/>
    </dgm:pt>
    <dgm:pt modelId="{E50A4B68-B7CA-452D-B3E3-2EFE6A913C3C}" type="pres">
      <dgm:prSet presAssocID="{C83E228D-E91B-480C-ACC7-221A55DAC1B4}" presName="textRect" presStyleLbl="revTx" presStyleIdx="0" presStyleCnt="5">
        <dgm:presLayoutVars>
          <dgm:chMax val="1"/>
          <dgm:chPref val="1"/>
        </dgm:presLayoutVars>
      </dgm:prSet>
      <dgm:spPr/>
    </dgm:pt>
    <dgm:pt modelId="{EB80F975-63D9-4029-B7CF-2D9F683B51D5}" type="pres">
      <dgm:prSet presAssocID="{24DC2A2C-9034-4BED-BCCA-05089AF9A13E}" presName="sibTrans" presStyleCnt="0"/>
      <dgm:spPr/>
    </dgm:pt>
    <dgm:pt modelId="{68E165DC-9257-4E8C-B07E-75BCBF81478C}" type="pres">
      <dgm:prSet presAssocID="{CCC42FE9-6B7D-4144-A688-427C70150C6C}" presName="compNode" presStyleCnt="0"/>
      <dgm:spPr/>
    </dgm:pt>
    <dgm:pt modelId="{F4326E6A-176E-444D-94FF-9D94871E7A58}" type="pres">
      <dgm:prSet presAssocID="{CCC42FE9-6B7D-4144-A688-427C70150C6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95DD305B-A69E-4FC6-A741-29B03080126B}" type="pres">
      <dgm:prSet presAssocID="{CCC42FE9-6B7D-4144-A688-427C70150C6C}" presName="spaceRect" presStyleCnt="0"/>
      <dgm:spPr/>
    </dgm:pt>
    <dgm:pt modelId="{65BFCC1C-A5A1-4CAF-96BE-D6BA00630256}" type="pres">
      <dgm:prSet presAssocID="{CCC42FE9-6B7D-4144-A688-427C70150C6C}" presName="textRect" presStyleLbl="revTx" presStyleIdx="1" presStyleCnt="5">
        <dgm:presLayoutVars>
          <dgm:chMax val="1"/>
          <dgm:chPref val="1"/>
        </dgm:presLayoutVars>
      </dgm:prSet>
      <dgm:spPr/>
    </dgm:pt>
    <dgm:pt modelId="{DDEC247A-B52B-4D87-86CF-9D7AAD3F142B}" type="pres">
      <dgm:prSet presAssocID="{646DD70B-D372-4409-BD14-B8DF4774BC7B}" presName="sibTrans" presStyleCnt="0"/>
      <dgm:spPr/>
    </dgm:pt>
    <dgm:pt modelId="{96BC35F6-01A1-48AA-A0EA-4917F1D471DE}" type="pres">
      <dgm:prSet presAssocID="{D7FE26A1-BA5F-4BB5-A975-C0275F475B23}" presName="compNode" presStyleCnt="0"/>
      <dgm:spPr/>
    </dgm:pt>
    <dgm:pt modelId="{CAADD4CE-340B-41E3-9F3F-C7DCCB7B4BD9}" type="pres">
      <dgm:prSet presAssocID="{D7FE26A1-BA5F-4BB5-A975-C0275F475B2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ick"/>
        </a:ext>
      </dgm:extLst>
    </dgm:pt>
    <dgm:pt modelId="{0A74F4CE-22A2-47E5-B236-A678B9568AB4}" type="pres">
      <dgm:prSet presAssocID="{D7FE26A1-BA5F-4BB5-A975-C0275F475B23}" presName="spaceRect" presStyleCnt="0"/>
      <dgm:spPr/>
    </dgm:pt>
    <dgm:pt modelId="{9C7CA5FA-E85F-49DF-A48C-368699F2F61A}" type="pres">
      <dgm:prSet presAssocID="{D7FE26A1-BA5F-4BB5-A975-C0275F475B23}" presName="textRect" presStyleLbl="revTx" presStyleIdx="2" presStyleCnt="5">
        <dgm:presLayoutVars>
          <dgm:chMax val="1"/>
          <dgm:chPref val="1"/>
        </dgm:presLayoutVars>
      </dgm:prSet>
      <dgm:spPr/>
    </dgm:pt>
    <dgm:pt modelId="{90B04FB2-39CD-4663-8764-1C21C465F64C}" type="pres">
      <dgm:prSet presAssocID="{DD66C484-567A-4F19-B73A-29D93E0AFFEC}" presName="sibTrans" presStyleCnt="0"/>
      <dgm:spPr/>
    </dgm:pt>
    <dgm:pt modelId="{629B8C6B-D827-48AC-8168-CFF5C6CF3FCD}" type="pres">
      <dgm:prSet presAssocID="{A6C522D5-C38A-45CC-8C00-5C11C002F564}" presName="compNode" presStyleCnt="0"/>
      <dgm:spPr/>
    </dgm:pt>
    <dgm:pt modelId="{E94C2114-5EAC-4CEF-8774-405A0991E620}" type="pres">
      <dgm:prSet presAssocID="{A6C522D5-C38A-45CC-8C00-5C11C002F56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rning"/>
        </a:ext>
      </dgm:extLst>
    </dgm:pt>
    <dgm:pt modelId="{12A06013-858C-4B17-8F06-385758C10B0B}" type="pres">
      <dgm:prSet presAssocID="{A6C522D5-C38A-45CC-8C00-5C11C002F564}" presName="spaceRect" presStyleCnt="0"/>
      <dgm:spPr/>
    </dgm:pt>
    <dgm:pt modelId="{50C87DED-263D-4ABD-9679-2901BDFA78CA}" type="pres">
      <dgm:prSet presAssocID="{A6C522D5-C38A-45CC-8C00-5C11C002F564}" presName="textRect" presStyleLbl="revTx" presStyleIdx="3" presStyleCnt="5">
        <dgm:presLayoutVars>
          <dgm:chMax val="1"/>
          <dgm:chPref val="1"/>
        </dgm:presLayoutVars>
      </dgm:prSet>
      <dgm:spPr/>
    </dgm:pt>
    <dgm:pt modelId="{B1330F03-8B5B-49B4-8135-C866A68F51C2}" type="pres">
      <dgm:prSet presAssocID="{20AA1C51-D314-49CC-A837-A5FF85E24964}" presName="sibTrans" presStyleCnt="0"/>
      <dgm:spPr/>
    </dgm:pt>
    <dgm:pt modelId="{46092E31-E535-4DAC-8A8C-438317827BF9}" type="pres">
      <dgm:prSet presAssocID="{1845E432-932D-4F93-A715-567BA6737A79}" presName="compNode" presStyleCnt="0"/>
      <dgm:spPr/>
    </dgm:pt>
    <dgm:pt modelId="{096B31C9-E4B5-4BE4-BCA3-953ADAB304D4}" type="pres">
      <dgm:prSet presAssocID="{1845E432-932D-4F93-A715-567BA6737A7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ullseye"/>
        </a:ext>
      </dgm:extLst>
    </dgm:pt>
    <dgm:pt modelId="{4C3897FA-0CCC-4E1B-A06A-EF0F3F616D43}" type="pres">
      <dgm:prSet presAssocID="{1845E432-932D-4F93-A715-567BA6737A79}" presName="spaceRect" presStyleCnt="0"/>
      <dgm:spPr/>
    </dgm:pt>
    <dgm:pt modelId="{ACED2F99-CD50-450E-B65A-2CE69279DFB6}" type="pres">
      <dgm:prSet presAssocID="{1845E432-932D-4F93-A715-567BA6737A79}" presName="textRect" presStyleLbl="revTx" presStyleIdx="4" presStyleCnt="5">
        <dgm:presLayoutVars>
          <dgm:chMax val="1"/>
          <dgm:chPref val="1"/>
        </dgm:presLayoutVars>
      </dgm:prSet>
      <dgm:spPr/>
    </dgm:pt>
  </dgm:ptLst>
  <dgm:cxnLst>
    <dgm:cxn modelId="{8BA72126-E813-4950-909A-A6DB39D0073E}" srcId="{513EC985-D432-471D-BA56-1E25ED012C68}" destId="{A6C522D5-C38A-45CC-8C00-5C11C002F564}" srcOrd="3" destOrd="0" parTransId="{716BCFB6-8DAB-4CB6-BC98-FB47EF0779B8}" sibTransId="{20AA1C51-D314-49CC-A837-A5FF85E24964}"/>
    <dgm:cxn modelId="{7CCE1835-8F5B-0640-B041-19EA33D5F162}" type="presOf" srcId="{CCC42FE9-6B7D-4144-A688-427C70150C6C}" destId="{65BFCC1C-A5A1-4CAF-96BE-D6BA00630256}" srcOrd="0" destOrd="0" presId="urn:microsoft.com/office/officeart/2018/2/layout/IconLabelList"/>
    <dgm:cxn modelId="{0B57734F-A4E4-E54A-B049-F3FC134F0308}" type="presOf" srcId="{D7FE26A1-BA5F-4BB5-A975-C0275F475B23}" destId="{9C7CA5FA-E85F-49DF-A48C-368699F2F61A}" srcOrd="0" destOrd="0" presId="urn:microsoft.com/office/officeart/2018/2/layout/IconLabelList"/>
    <dgm:cxn modelId="{43E19F62-E051-4DA6-90C8-274408AB8F5C}" srcId="{513EC985-D432-471D-BA56-1E25ED012C68}" destId="{D7FE26A1-BA5F-4BB5-A975-C0275F475B23}" srcOrd="2" destOrd="0" parTransId="{5450BDE7-782B-4560-9FE7-F50B544A9D8E}" sibTransId="{DD66C484-567A-4F19-B73A-29D93E0AFFEC}"/>
    <dgm:cxn modelId="{32C16B77-D7FE-C74F-91C8-ED05CAD00AEB}" type="presOf" srcId="{A6C522D5-C38A-45CC-8C00-5C11C002F564}" destId="{50C87DED-263D-4ABD-9679-2901BDFA78CA}" srcOrd="0" destOrd="0" presId="urn:microsoft.com/office/officeart/2018/2/layout/IconLabelList"/>
    <dgm:cxn modelId="{29C52990-E443-DE4D-98DE-EF48B8074A20}" type="presOf" srcId="{C83E228D-E91B-480C-ACC7-221A55DAC1B4}" destId="{E50A4B68-B7CA-452D-B3E3-2EFE6A913C3C}" srcOrd="0" destOrd="0" presId="urn:microsoft.com/office/officeart/2018/2/layout/IconLabelList"/>
    <dgm:cxn modelId="{A549C9AC-D900-48E4-AAF9-C1E995F7FBBD}" srcId="{513EC985-D432-471D-BA56-1E25ED012C68}" destId="{CCC42FE9-6B7D-4144-A688-427C70150C6C}" srcOrd="1" destOrd="0" parTransId="{B6721832-E6A4-46B1-87E3-9E63D7BC37AC}" sibTransId="{646DD70B-D372-4409-BD14-B8DF4774BC7B}"/>
    <dgm:cxn modelId="{2A3A1EBD-6547-944A-B8FA-FB0A5865FB63}" type="presOf" srcId="{1845E432-932D-4F93-A715-567BA6737A79}" destId="{ACED2F99-CD50-450E-B65A-2CE69279DFB6}" srcOrd="0" destOrd="0" presId="urn:microsoft.com/office/officeart/2018/2/layout/IconLabelList"/>
    <dgm:cxn modelId="{597A55D3-F14E-D34D-959E-4426CC03EBB0}" type="presOf" srcId="{513EC985-D432-471D-BA56-1E25ED012C68}" destId="{966283CB-CEF0-4288-A1C9-16C790C57595}" srcOrd="0" destOrd="0" presId="urn:microsoft.com/office/officeart/2018/2/layout/IconLabelList"/>
    <dgm:cxn modelId="{91E817E8-0F2E-4E55-AAB0-13D139139F21}" srcId="{513EC985-D432-471D-BA56-1E25ED012C68}" destId="{1845E432-932D-4F93-A715-567BA6737A79}" srcOrd="4" destOrd="0" parTransId="{D1E51118-6A87-43A5-AC55-8FDD3F3F4F4C}" sibTransId="{07A43295-65EC-4CE3-9FB5-6E1437668BCF}"/>
    <dgm:cxn modelId="{95E6CAEB-D8B9-453E-A07B-82ED1D931BA5}" srcId="{513EC985-D432-471D-BA56-1E25ED012C68}" destId="{C83E228D-E91B-480C-ACC7-221A55DAC1B4}" srcOrd="0" destOrd="0" parTransId="{FDE6E0E5-BCC9-422D-919B-A698A2BF67D1}" sibTransId="{24DC2A2C-9034-4BED-BCCA-05089AF9A13E}"/>
    <dgm:cxn modelId="{3DA451E5-E812-F843-81F9-EBBC215FA014}" type="presParOf" srcId="{966283CB-CEF0-4288-A1C9-16C790C57595}" destId="{1CC750E3-408C-4C87-B949-CD6A18C9F061}" srcOrd="0" destOrd="0" presId="urn:microsoft.com/office/officeart/2018/2/layout/IconLabelList"/>
    <dgm:cxn modelId="{4DA362D6-4FFB-6A43-AA00-1F775438E3D9}" type="presParOf" srcId="{1CC750E3-408C-4C87-B949-CD6A18C9F061}" destId="{AA06CE1A-F274-4F62-B725-19A15450136E}" srcOrd="0" destOrd="0" presId="urn:microsoft.com/office/officeart/2018/2/layout/IconLabelList"/>
    <dgm:cxn modelId="{CF152396-60FE-8F41-8B4B-372EEE581D2F}" type="presParOf" srcId="{1CC750E3-408C-4C87-B949-CD6A18C9F061}" destId="{C3850B34-0D54-433D-AC62-C0AE53D60064}" srcOrd="1" destOrd="0" presId="urn:microsoft.com/office/officeart/2018/2/layout/IconLabelList"/>
    <dgm:cxn modelId="{B0643EA3-9A83-D548-AA6F-28067B40B140}" type="presParOf" srcId="{1CC750E3-408C-4C87-B949-CD6A18C9F061}" destId="{E50A4B68-B7CA-452D-B3E3-2EFE6A913C3C}" srcOrd="2" destOrd="0" presId="urn:microsoft.com/office/officeart/2018/2/layout/IconLabelList"/>
    <dgm:cxn modelId="{99D59C85-CBD0-BC4D-879E-328F538F856A}" type="presParOf" srcId="{966283CB-CEF0-4288-A1C9-16C790C57595}" destId="{EB80F975-63D9-4029-B7CF-2D9F683B51D5}" srcOrd="1" destOrd="0" presId="urn:microsoft.com/office/officeart/2018/2/layout/IconLabelList"/>
    <dgm:cxn modelId="{18BB66C7-C1D7-0B47-A508-A79E4A67BDFF}" type="presParOf" srcId="{966283CB-CEF0-4288-A1C9-16C790C57595}" destId="{68E165DC-9257-4E8C-B07E-75BCBF81478C}" srcOrd="2" destOrd="0" presId="urn:microsoft.com/office/officeart/2018/2/layout/IconLabelList"/>
    <dgm:cxn modelId="{5DD06F9C-5AA3-AD4B-8B1F-17081AAA35A7}" type="presParOf" srcId="{68E165DC-9257-4E8C-B07E-75BCBF81478C}" destId="{F4326E6A-176E-444D-94FF-9D94871E7A58}" srcOrd="0" destOrd="0" presId="urn:microsoft.com/office/officeart/2018/2/layout/IconLabelList"/>
    <dgm:cxn modelId="{11D9AA4E-BE8F-D14D-85F4-E6EA4E1385EA}" type="presParOf" srcId="{68E165DC-9257-4E8C-B07E-75BCBF81478C}" destId="{95DD305B-A69E-4FC6-A741-29B03080126B}" srcOrd="1" destOrd="0" presId="urn:microsoft.com/office/officeart/2018/2/layout/IconLabelList"/>
    <dgm:cxn modelId="{F6B6564B-B907-8D46-8735-E8985CE8735D}" type="presParOf" srcId="{68E165DC-9257-4E8C-B07E-75BCBF81478C}" destId="{65BFCC1C-A5A1-4CAF-96BE-D6BA00630256}" srcOrd="2" destOrd="0" presId="urn:microsoft.com/office/officeart/2018/2/layout/IconLabelList"/>
    <dgm:cxn modelId="{CBE6F6C5-7371-0A41-94EA-76D445D1F41C}" type="presParOf" srcId="{966283CB-CEF0-4288-A1C9-16C790C57595}" destId="{DDEC247A-B52B-4D87-86CF-9D7AAD3F142B}" srcOrd="3" destOrd="0" presId="urn:microsoft.com/office/officeart/2018/2/layout/IconLabelList"/>
    <dgm:cxn modelId="{A344ED40-45EA-FF48-93E8-41B993BC474C}" type="presParOf" srcId="{966283CB-CEF0-4288-A1C9-16C790C57595}" destId="{96BC35F6-01A1-48AA-A0EA-4917F1D471DE}" srcOrd="4" destOrd="0" presId="urn:microsoft.com/office/officeart/2018/2/layout/IconLabelList"/>
    <dgm:cxn modelId="{DC1AEE11-2AD5-0B48-BD78-97312F110426}" type="presParOf" srcId="{96BC35F6-01A1-48AA-A0EA-4917F1D471DE}" destId="{CAADD4CE-340B-41E3-9F3F-C7DCCB7B4BD9}" srcOrd="0" destOrd="0" presId="urn:microsoft.com/office/officeart/2018/2/layout/IconLabelList"/>
    <dgm:cxn modelId="{E26BE655-758E-7E4E-A84A-E9EA4F42AEAB}" type="presParOf" srcId="{96BC35F6-01A1-48AA-A0EA-4917F1D471DE}" destId="{0A74F4CE-22A2-47E5-B236-A678B9568AB4}" srcOrd="1" destOrd="0" presId="urn:microsoft.com/office/officeart/2018/2/layout/IconLabelList"/>
    <dgm:cxn modelId="{F70C8A86-94BB-BE47-9848-6B219FA06345}" type="presParOf" srcId="{96BC35F6-01A1-48AA-A0EA-4917F1D471DE}" destId="{9C7CA5FA-E85F-49DF-A48C-368699F2F61A}" srcOrd="2" destOrd="0" presId="urn:microsoft.com/office/officeart/2018/2/layout/IconLabelList"/>
    <dgm:cxn modelId="{C9E70AF5-8379-5841-892A-D20F31AEEEF0}" type="presParOf" srcId="{966283CB-CEF0-4288-A1C9-16C790C57595}" destId="{90B04FB2-39CD-4663-8764-1C21C465F64C}" srcOrd="5" destOrd="0" presId="urn:microsoft.com/office/officeart/2018/2/layout/IconLabelList"/>
    <dgm:cxn modelId="{0AB26EC9-8F1B-D045-80E4-37363AE9925E}" type="presParOf" srcId="{966283CB-CEF0-4288-A1C9-16C790C57595}" destId="{629B8C6B-D827-48AC-8168-CFF5C6CF3FCD}" srcOrd="6" destOrd="0" presId="urn:microsoft.com/office/officeart/2018/2/layout/IconLabelList"/>
    <dgm:cxn modelId="{AEC39ED8-4849-C447-895A-633999CBC075}" type="presParOf" srcId="{629B8C6B-D827-48AC-8168-CFF5C6CF3FCD}" destId="{E94C2114-5EAC-4CEF-8774-405A0991E620}" srcOrd="0" destOrd="0" presId="urn:microsoft.com/office/officeart/2018/2/layout/IconLabelList"/>
    <dgm:cxn modelId="{61B8445C-E394-C24D-B2C3-B8B5E2AC6A5D}" type="presParOf" srcId="{629B8C6B-D827-48AC-8168-CFF5C6CF3FCD}" destId="{12A06013-858C-4B17-8F06-385758C10B0B}" srcOrd="1" destOrd="0" presId="urn:microsoft.com/office/officeart/2018/2/layout/IconLabelList"/>
    <dgm:cxn modelId="{3D5915F7-80B2-0D4A-982C-C963A4B6EA94}" type="presParOf" srcId="{629B8C6B-D827-48AC-8168-CFF5C6CF3FCD}" destId="{50C87DED-263D-4ABD-9679-2901BDFA78CA}" srcOrd="2" destOrd="0" presId="urn:microsoft.com/office/officeart/2018/2/layout/IconLabelList"/>
    <dgm:cxn modelId="{391C1DD2-9F90-7340-AF87-6E5B7D07F9B9}" type="presParOf" srcId="{966283CB-CEF0-4288-A1C9-16C790C57595}" destId="{B1330F03-8B5B-49B4-8135-C866A68F51C2}" srcOrd="7" destOrd="0" presId="urn:microsoft.com/office/officeart/2018/2/layout/IconLabelList"/>
    <dgm:cxn modelId="{BD29ADA8-D272-DF42-A753-D37FD0FFB118}" type="presParOf" srcId="{966283CB-CEF0-4288-A1C9-16C790C57595}" destId="{46092E31-E535-4DAC-8A8C-438317827BF9}" srcOrd="8" destOrd="0" presId="urn:microsoft.com/office/officeart/2018/2/layout/IconLabelList"/>
    <dgm:cxn modelId="{7FF9477D-E11C-6541-A459-A46764CDEF5E}" type="presParOf" srcId="{46092E31-E535-4DAC-8A8C-438317827BF9}" destId="{096B31C9-E4B5-4BE4-BCA3-953ADAB304D4}" srcOrd="0" destOrd="0" presId="urn:microsoft.com/office/officeart/2018/2/layout/IconLabelList"/>
    <dgm:cxn modelId="{88A57472-AB20-1646-B01C-C1389D1538C5}" type="presParOf" srcId="{46092E31-E535-4DAC-8A8C-438317827BF9}" destId="{4C3897FA-0CCC-4E1B-A06A-EF0F3F616D43}" srcOrd="1" destOrd="0" presId="urn:microsoft.com/office/officeart/2018/2/layout/IconLabelList"/>
    <dgm:cxn modelId="{918B0403-F809-0B41-88FE-1D803758B3A2}" type="presParOf" srcId="{46092E31-E535-4DAC-8A8C-438317827BF9}" destId="{ACED2F99-CD50-450E-B65A-2CE69279DFB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FB8192-FDC4-418C-9CD9-62CA30AAC521}"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67605FA2-11E2-426B-B9B6-A7D5EC423C73}">
      <dgm:prSet/>
      <dgm:spPr/>
      <dgm:t>
        <a:bodyPr/>
        <a:lstStyle/>
        <a:p>
          <a:r>
            <a:rPr lang="en-US"/>
            <a:t>Dataset acquisition</a:t>
          </a:r>
        </a:p>
      </dgm:t>
    </dgm:pt>
    <dgm:pt modelId="{614DC940-291C-4169-8C5E-68C966CF763C}" type="parTrans" cxnId="{3EB85787-AA6E-4507-B3B5-311DC127E6A0}">
      <dgm:prSet/>
      <dgm:spPr/>
      <dgm:t>
        <a:bodyPr/>
        <a:lstStyle/>
        <a:p>
          <a:endParaRPr lang="en-US"/>
        </a:p>
      </dgm:t>
    </dgm:pt>
    <dgm:pt modelId="{92F8A8BE-B6DB-4D65-89BA-E5EEAFC621D4}" type="sibTrans" cxnId="{3EB85787-AA6E-4507-B3B5-311DC127E6A0}">
      <dgm:prSet/>
      <dgm:spPr/>
      <dgm:t>
        <a:bodyPr/>
        <a:lstStyle/>
        <a:p>
          <a:endParaRPr lang="en-US"/>
        </a:p>
      </dgm:t>
    </dgm:pt>
    <dgm:pt modelId="{0AEA5BD6-4A6C-4FD9-8905-AA2F0E9F8BB3}">
      <dgm:prSet/>
      <dgm:spPr/>
      <dgm:t>
        <a:bodyPr/>
        <a:lstStyle/>
        <a:p>
          <a:r>
            <a:rPr lang="en-US"/>
            <a:t>Look for publication</a:t>
          </a:r>
        </a:p>
      </dgm:t>
    </dgm:pt>
    <dgm:pt modelId="{C996DF45-74F7-41A9-87D8-F40BFD0886E6}" type="parTrans" cxnId="{56C7A50C-ED1E-4461-ACC9-AA0474F64093}">
      <dgm:prSet/>
      <dgm:spPr/>
      <dgm:t>
        <a:bodyPr/>
        <a:lstStyle/>
        <a:p>
          <a:endParaRPr lang="en-US"/>
        </a:p>
      </dgm:t>
    </dgm:pt>
    <dgm:pt modelId="{B91B28A7-8ED4-4FA8-AD85-380A51F1FF7D}" type="sibTrans" cxnId="{56C7A50C-ED1E-4461-ACC9-AA0474F64093}">
      <dgm:prSet/>
      <dgm:spPr/>
      <dgm:t>
        <a:bodyPr/>
        <a:lstStyle/>
        <a:p>
          <a:endParaRPr lang="en-US"/>
        </a:p>
      </dgm:t>
    </dgm:pt>
    <dgm:pt modelId="{C8C181C0-FDAD-4DFF-9966-B508403FE452}">
      <dgm:prSet/>
      <dgm:spPr/>
      <dgm:t>
        <a:bodyPr/>
        <a:lstStyle/>
        <a:p>
          <a:r>
            <a:rPr lang="en-US"/>
            <a:t>Increase robustness</a:t>
          </a:r>
        </a:p>
      </dgm:t>
    </dgm:pt>
    <dgm:pt modelId="{19644759-DE54-433C-A725-5A81CEE2D3A2}" type="parTrans" cxnId="{3391EFFF-C422-44EE-976D-52E581844094}">
      <dgm:prSet/>
      <dgm:spPr/>
      <dgm:t>
        <a:bodyPr/>
        <a:lstStyle/>
        <a:p>
          <a:endParaRPr lang="en-US"/>
        </a:p>
      </dgm:t>
    </dgm:pt>
    <dgm:pt modelId="{AAACAC83-9055-4AA3-B2FD-2DB6DABD2951}" type="sibTrans" cxnId="{3391EFFF-C422-44EE-976D-52E581844094}">
      <dgm:prSet/>
      <dgm:spPr/>
      <dgm:t>
        <a:bodyPr/>
        <a:lstStyle/>
        <a:p>
          <a:endParaRPr lang="en-US"/>
        </a:p>
      </dgm:t>
    </dgm:pt>
    <dgm:pt modelId="{E938213B-DB82-4A3E-B348-138E08F30D47}">
      <dgm:prSet/>
      <dgm:spPr/>
      <dgm:t>
        <a:bodyPr/>
        <a:lstStyle/>
        <a:p>
          <a:r>
            <a:rPr lang="en-US"/>
            <a:t>Address other road damage scenarios (cracks)</a:t>
          </a:r>
        </a:p>
      </dgm:t>
    </dgm:pt>
    <dgm:pt modelId="{1084ABF0-65D3-48B6-90D9-ABE1674F522E}" type="parTrans" cxnId="{7E193F7A-25ED-4080-9316-DDC43ED39F70}">
      <dgm:prSet/>
      <dgm:spPr/>
      <dgm:t>
        <a:bodyPr/>
        <a:lstStyle/>
        <a:p>
          <a:endParaRPr lang="en-US"/>
        </a:p>
      </dgm:t>
    </dgm:pt>
    <dgm:pt modelId="{06A8C7CA-18EE-48D8-982E-0D85083DBED7}" type="sibTrans" cxnId="{7E193F7A-25ED-4080-9316-DDC43ED39F70}">
      <dgm:prSet/>
      <dgm:spPr/>
      <dgm:t>
        <a:bodyPr/>
        <a:lstStyle/>
        <a:p>
          <a:endParaRPr lang="en-US"/>
        </a:p>
      </dgm:t>
    </dgm:pt>
    <dgm:pt modelId="{A4DFF047-71A5-466E-81BA-1F848B62FD4F}">
      <dgm:prSet/>
      <dgm:spPr/>
      <dgm:t>
        <a:bodyPr/>
        <a:lstStyle/>
        <a:p>
          <a:r>
            <a:rPr lang="en-US"/>
            <a:t>How additional sensory data can be utilized to support generalization</a:t>
          </a:r>
        </a:p>
      </dgm:t>
    </dgm:pt>
    <dgm:pt modelId="{8E757BFA-F7EA-4F51-9D0D-5E17261A070A}" type="parTrans" cxnId="{5C45C0FB-17FC-436F-AA76-322440D797E5}">
      <dgm:prSet/>
      <dgm:spPr/>
      <dgm:t>
        <a:bodyPr/>
        <a:lstStyle/>
        <a:p>
          <a:endParaRPr lang="en-US"/>
        </a:p>
      </dgm:t>
    </dgm:pt>
    <dgm:pt modelId="{921C3DC1-0250-46FE-96B3-97348D17805A}" type="sibTrans" cxnId="{5C45C0FB-17FC-436F-AA76-322440D797E5}">
      <dgm:prSet/>
      <dgm:spPr/>
      <dgm:t>
        <a:bodyPr/>
        <a:lstStyle/>
        <a:p>
          <a:endParaRPr lang="en-US"/>
        </a:p>
      </dgm:t>
    </dgm:pt>
    <dgm:pt modelId="{BBCEB156-181D-44B6-9922-46A13693E27E}" type="pres">
      <dgm:prSet presAssocID="{9BFB8192-FDC4-418C-9CD9-62CA30AAC521}" presName="root" presStyleCnt="0">
        <dgm:presLayoutVars>
          <dgm:dir/>
          <dgm:resizeHandles val="exact"/>
        </dgm:presLayoutVars>
      </dgm:prSet>
      <dgm:spPr/>
    </dgm:pt>
    <dgm:pt modelId="{F9C206D2-8E80-424D-A043-BBE46E054D60}" type="pres">
      <dgm:prSet presAssocID="{67605FA2-11E2-426B-B9B6-A7D5EC423C73}" presName="compNode" presStyleCnt="0"/>
      <dgm:spPr/>
    </dgm:pt>
    <dgm:pt modelId="{26C20E5C-C1A4-403F-ADA1-6406F43B51CE}" type="pres">
      <dgm:prSet presAssocID="{67605FA2-11E2-426B-B9B6-A7D5EC423C7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7FDD98BB-A405-4525-BD88-3F6F79540CB0}" type="pres">
      <dgm:prSet presAssocID="{67605FA2-11E2-426B-B9B6-A7D5EC423C73}" presName="spaceRect" presStyleCnt="0"/>
      <dgm:spPr/>
    </dgm:pt>
    <dgm:pt modelId="{99B90311-6B59-4365-8C0E-8780F0FCCD56}" type="pres">
      <dgm:prSet presAssocID="{67605FA2-11E2-426B-B9B6-A7D5EC423C73}" presName="textRect" presStyleLbl="revTx" presStyleIdx="0" presStyleCnt="5">
        <dgm:presLayoutVars>
          <dgm:chMax val="1"/>
          <dgm:chPref val="1"/>
        </dgm:presLayoutVars>
      </dgm:prSet>
      <dgm:spPr/>
    </dgm:pt>
    <dgm:pt modelId="{3B1F4C55-7BAE-4D46-BC46-DAFF60721A4E}" type="pres">
      <dgm:prSet presAssocID="{92F8A8BE-B6DB-4D65-89BA-E5EEAFC621D4}" presName="sibTrans" presStyleCnt="0"/>
      <dgm:spPr/>
    </dgm:pt>
    <dgm:pt modelId="{A7ECA45F-AE1B-4267-8B7C-41F79C8379AD}" type="pres">
      <dgm:prSet presAssocID="{0AEA5BD6-4A6C-4FD9-8905-AA2F0E9F8BB3}" presName="compNode" presStyleCnt="0"/>
      <dgm:spPr/>
    </dgm:pt>
    <dgm:pt modelId="{E263FEFF-6733-4BAB-9BC4-15EB685C15FC}" type="pres">
      <dgm:prSet presAssocID="{0AEA5BD6-4A6C-4FD9-8905-AA2F0E9F8BB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ED40777A-1431-4D96-8437-A2965F986DCA}" type="pres">
      <dgm:prSet presAssocID="{0AEA5BD6-4A6C-4FD9-8905-AA2F0E9F8BB3}" presName="spaceRect" presStyleCnt="0"/>
      <dgm:spPr/>
    </dgm:pt>
    <dgm:pt modelId="{AF630C8E-A8F3-443A-B75F-E761597EC427}" type="pres">
      <dgm:prSet presAssocID="{0AEA5BD6-4A6C-4FD9-8905-AA2F0E9F8BB3}" presName="textRect" presStyleLbl="revTx" presStyleIdx="1" presStyleCnt="5">
        <dgm:presLayoutVars>
          <dgm:chMax val="1"/>
          <dgm:chPref val="1"/>
        </dgm:presLayoutVars>
      </dgm:prSet>
      <dgm:spPr/>
    </dgm:pt>
    <dgm:pt modelId="{0A83BC52-CD85-411D-A2B2-EF7FD0CD3D39}" type="pres">
      <dgm:prSet presAssocID="{B91B28A7-8ED4-4FA8-AD85-380A51F1FF7D}" presName="sibTrans" presStyleCnt="0"/>
      <dgm:spPr/>
    </dgm:pt>
    <dgm:pt modelId="{202572F8-B725-45E2-9051-1965D3CEE0B3}" type="pres">
      <dgm:prSet presAssocID="{C8C181C0-FDAD-4DFF-9966-B508403FE452}" presName="compNode" presStyleCnt="0"/>
      <dgm:spPr/>
    </dgm:pt>
    <dgm:pt modelId="{C6984BC9-B2D3-4C86-A388-E1C2B507DAE6}" type="pres">
      <dgm:prSet presAssocID="{C8C181C0-FDAD-4DFF-9966-B508403FE452}"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17AC86CD-7B06-4248-9C0A-ECFB22ABB2F2}" type="pres">
      <dgm:prSet presAssocID="{C8C181C0-FDAD-4DFF-9966-B508403FE452}" presName="spaceRect" presStyleCnt="0"/>
      <dgm:spPr/>
    </dgm:pt>
    <dgm:pt modelId="{E20CED11-07DD-4A77-BC1F-35CE1CDB07CA}" type="pres">
      <dgm:prSet presAssocID="{C8C181C0-FDAD-4DFF-9966-B508403FE452}" presName="textRect" presStyleLbl="revTx" presStyleIdx="2" presStyleCnt="5">
        <dgm:presLayoutVars>
          <dgm:chMax val="1"/>
          <dgm:chPref val="1"/>
        </dgm:presLayoutVars>
      </dgm:prSet>
      <dgm:spPr/>
    </dgm:pt>
    <dgm:pt modelId="{668FB715-D702-42F3-9BF0-E8BF012B7E59}" type="pres">
      <dgm:prSet presAssocID="{AAACAC83-9055-4AA3-B2FD-2DB6DABD2951}" presName="sibTrans" presStyleCnt="0"/>
      <dgm:spPr/>
    </dgm:pt>
    <dgm:pt modelId="{C93C95A4-B3CE-4FD8-AD6D-8DE442784963}" type="pres">
      <dgm:prSet presAssocID="{E938213B-DB82-4A3E-B348-138E08F30D47}" presName="compNode" presStyleCnt="0"/>
      <dgm:spPr/>
    </dgm:pt>
    <dgm:pt modelId="{75C026A1-B4FB-4186-8C7F-37DE740A3C1D}" type="pres">
      <dgm:prSet presAssocID="{E938213B-DB82-4A3E-B348-138E08F30D4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ar"/>
        </a:ext>
      </dgm:extLst>
    </dgm:pt>
    <dgm:pt modelId="{6F8BDD3D-32FF-46F8-A942-662FD3AAF4FA}" type="pres">
      <dgm:prSet presAssocID="{E938213B-DB82-4A3E-B348-138E08F30D47}" presName="spaceRect" presStyleCnt="0"/>
      <dgm:spPr/>
    </dgm:pt>
    <dgm:pt modelId="{97EA07FD-5B10-4917-9969-CB9B80153CB0}" type="pres">
      <dgm:prSet presAssocID="{E938213B-DB82-4A3E-B348-138E08F30D47}" presName="textRect" presStyleLbl="revTx" presStyleIdx="3" presStyleCnt="5">
        <dgm:presLayoutVars>
          <dgm:chMax val="1"/>
          <dgm:chPref val="1"/>
        </dgm:presLayoutVars>
      </dgm:prSet>
      <dgm:spPr/>
    </dgm:pt>
    <dgm:pt modelId="{71E05A98-602C-42B8-938C-868D83F0EC8F}" type="pres">
      <dgm:prSet presAssocID="{06A8C7CA-18EE-48D8-982E-0D85083DBED7}" presName="sibTrans" presStyleCnt="0"/>
      <dgm:spPr/>
    </dgm:pt>
    <dgm:pt modelId="{EA2C53CB-7B4D-4631-8AE5-1BCD6EB29C4B}" type="pres">
      <dgm:prSet presAssocID="{A4DFF047-71A5-466E-81BA-1F848B62FD4F}" presName="compNode" presStyleCnt="0"/>
      <dgm:spPr/>
    </dgm:pt>
    <dgm:pt modelId="{463F0293-7BB1-43E8-8C19-F2F49B582680}" type="pres">
      <dgm:prSet presAssocID="{A4DFF047-71A5-466E-81BA-1F848B62FD4F}"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E5A8B4D0-E924-47A2-9DE3-5B0441CBC222}" type="pres">
      <dgm:prSet presAssocID="{A4DFF047-71A5-466E-81BA-1F848B62FD4F}" presName="spaceRect" presStyleCnt="0"/>
      <dgm:spPr/>
    </dgm:pt>
    <dgm:pt modelId="{B31CC233-F0EE-4E3A-A92D-A48C23DD5C01}" type="pres">
      <dgm:prSet presAssocID="{A4DFF047-71A5-466E-81BA-1F848B62FD4F}" presName="textRect" presStyleLbl="revTx" presStyleIdx="4" presStyleCnt="5">
        <dgm:presLayoutVars>
          <dgm:chMax val="1"/>
          <dgm:chPref val="1"/>
        </dgm:presLayoutVars>
      </dgm:prSet>
      <dgm:spPr/>
    </dgm:pt>
  </dgm:ptLst>
  <dgm:cxnLst>
    <dgm:cxn modelId="{7F8D0A01-3890-4064-B156-D4EC4D42300D}" type="presOf" srcId="{0AEA5BD6-4A6C-4FD9-8905-AA2F0E9F8BB3}" destId="{AF630C8E-A8F3-443A-B75F-E761597EC427}" srcOrd="0" destOrd="0" presId="urn:microsoft.com/office/officeart/2018/2/layout/IconLabelList"/>
    <dgm:cxn modelId="{94BAF801-35B4-4630-B858-AF232EC0748F}" type="presOf" srcId="{67605FA2-11E2-426B-B9B6-A7D5EC423C73}" destId="{99B90311-6B59-4365-8C0E-8780F0FCCD56}" srcOrd="0" destOrd="0" presId="urn:microsoft.com/office/officeart/2018/2/layout/IconLabelList"/>
    <dgm:cxn modelId="{56C7A50C-ED1E-4461-ACC9-AA0474F64093}" srcId="{9BFB8192-FDC4-418C-9CD9-62CA30AAC521}" destId="{0AEA5BD6-4A6C-4FD9-8905-AA2F0E9F8BB3}" srcOrd="1" destOrd="0" parTransId="{C996DF45-74F7-41A9-87D8-F40BFD0886E6}" sibTransId="{B91B28A7-8ED4-4FA8-AD85-380A51F1FF7D}"/>
    <dgm:cxn modelId="{BD5C703A-E3A8-4FE8-A6F2-8573F0992A62}" type="presOf" srcId="{9BFB8192-FDC4-418C-9CD9-62CA30AAC521}" destId="{BBCEB156-181D-44B6-9922-46A13693E27E}" srcOrd="0" destOrd="0" presId="urn:microsoft.com/office/officeart/2018/2/layout/IconLabelList"/>
    <dgm:cxn modelId="{7E193F7A-25ED-4080-9316-DDC43ED39F70}" srcId="{9BFB8192-FDC4-418C-9CD9-62CA30AAC521}" destId="{E938213B-DB82-4A3E-B348-138E08F30D47}" srcOrd="3" destOrd="0" parTransId="{1084ABF0-65D3-48B6-90D9-ABE1674F522E}" sibTransId="{06A8C7CA-18EE-48D8-982E-0D85083DBED7}"/>
    <dgm:cxn modelId="{3EB85787-AA6E-4507-B3B5-311DC127E6A0}" srcId="{9BFB8192-FDC4-418C-9CD9-62CA30AAC521}" destId="{67605FA2-11E2-426B-B9B6-A7D5EC423C73}" srcOrd="0" destOrd="0" parTransId="{614DC940-291C-4169-8C5E-68C966CF763C}" sibTransId="{92F8A8BE-B6DB-4D65-89BA-E5EEAFC621D4}"/>
    <dgm:cxn modelId="{CDA41AB6-5613-40F4-9B44-3F415AA595B2}" type="presOf" srcId="{E938213B-DB82-4A3E-B348-138E08F30D47}" destId="{97EA07FD-5B10-4917-9969-CB9B80153CB0}" srcOrd="0" destOrd="0" presId="urn:microsoft.com/office/officeart/2018/2/layout/IconLabelList"/>
    <dgm:cxn modelId="{8D9C53B7-3DAD-45E3-92D8-4C21232745DD}" type="presOf" srcId="{A4DFF047-71A5-466E-81BA-1F848B62FD4F}" destId="{B31CC233-F0EE-4E3A-A92D-A48C23DD5C01}" srcOrd="0" destOrd="0" presId="urn:microsoft.com/office/officeart/2018/2/layout/IconLabelList"/>
    <dgm:cxn modelId="{996114E3-AABE-4640-BDD3-B4D87E5E0752}" type="presOf" srcId="{C8C181C0-FDAD-4DFF-9966-B508403FE452}" destId="{E20CED11-07DD-4A77-BC1F-35CE1CDB07CA}" srcOrd="0" destOrd="0" presId="urn:microsoft.com/office/officeart/2018/2/layout/IconLabelList"/>
    <dgm:cxn modelId="{5C45C0FB-17FC-436F-AA76-322440D797E5}" srcId="{9BFB8192-FDC4-418C-9CD9-62CA30AAC521}" destId="{A4DFF047-71A5-466E-81BA-1F848B62FD4F}" srcOrd="4" destOrd="0" parTransId="{8E757BFA-F7EA-4F51-9D0D-5E17261A070A}" sibTransId="{921C3DC1-0250-46FE-96B3-97348D17805A}"/>
    <dgm:cxn modelId="{3391EFFF-C422-44EE-976D-52E581844094}" srcId="{9BFB8192-FDC4-418C-9CD9-62CA30AAC521}" destId="{C8C181C0-FDAD-4DFF-9966-B508403FE452}" srcOrd="2" destOrd="0" parTransId="{19644759-DE54-433C-A725-5A81CEE2D3A2}" sibTransId="{AAACAC83-9055-4AA3-B2FD-2DB6DABD2951}"/>
    <dgm:cxn modelId="{43615942-E568-4C03-897D-E1068BF6F4C4}" type="presParOf" srcId="{BBCEB156-181D-44B6-9922-46A13693E27E}" destId="{F9C206D2-8E80-424D-A043-BBE46E054D60}" srcOrd="0" destOrd="0" presId="urn:microsoft.com/office/officeart/2018/2/layout/IconLabelList"/>
    <dgm:cxn modelId="{90B30AC0-642F-4DC5-9508-B146F6E15399}" type="presParOf" srcId="{F9C206D2-8E80-424D-A043-BBE46E054D60}" destId="{26C20E5C-C1A4-403F-ADA1-6406F43B51CE}" srcOrd="0" destOrd="0" presId="urn:microsoft.com/office/officeart/2018/2/layout/IconLabelList"/>
    <dgm:cxn modelId="{D4D68CFC-EDDF-4794-B491-5B3CBD0CC5A3}" type="presParOf" srcId="{F9C206D2-8E80-424D-A043-BBE46E054D60}" destId="{7FDD98BB-A405-4525-BD88-3F6F79540CB0}" srcOrd="1" destOrd="0" presId="urn:microsoft.com/office/officeart/2018/2/layout/IconLabelList"/>
    <dgm:cxn modelId="{772DF9F7-F021-4BF4-922B-29408D06325B}" type="presParOf" srcId="{F9C206D2-8E80-424D-A043-BBE46E054D60}" destId="{99B90311-6B59-4365-8C0E-8780F0FCCD56}" srcOrd="2" destOrd="0" presId="urn:microsoft.com/office/officeart/2018/2/layout/IconLabelList"/>
    <dgm:cxn modelId="{D5576242-D0C5-4EE3-A26F-120D7F3E8925}" type="presParOf" srcId="{BBCEB156-181D-44B6-9922-46A13693E27E}" destId="{3B1F4C55-7BAE-4D46-BC46-DAFF60721A4E}" srcOrd="1" destOrd="0" presId="urn:microsoft.com/office/officeart/2018/2/layout/IconLabelList"/>
    <dgm:cxn modelId="{147AEAB7-4893-446A-B97F-E56EDF0DEB1F}" type="presParOf" srcId="{BBCEB156-181D-44B6-9922-46A13693E27E}" destId="{A7ECA45F-AE1B-4267-8B7C-41F79C8379AD}" srcOrd="2" destOrd="0" presId="urn:microsoft.com/office/officeart/2018/2/layout/IconLabelList"/>
    <dgm:cxn modelId="{3F51C7B4-9E77-44D1-BA7C-965ADEBFD6F7}" type="presParOf" srcId="{A7ECA45F-AE1B-4267-8B7C-41F79C8379AD}" destId="{E263FEFF-6733-4BAB-9BC4-15EB685C15FC}" srcOrd="0" destOrd="0" presId="urn:microsoft.com/office/officeart/2018/2/layout/IconLabelList"/>
    <dgm:cxn modelId="{5DB0FE71-D76D-4B40-83BE-DBC6A91E84A4}" type="presParOf" srcId="{A7ECA45F-AE1B-4267-8B7C-41F79C8379AD}" destId="{ED40777A-1431-4D96-8437-A2965F986DCA}" srcOrd="1" destOrd="0" presId="urn:microsoft.com/office/officeart/2018/2/layout/IconLabelList"/>
    <dgm:cxn modelId="{218CE2E4-019E-4E4B-8076-194289BF4375}" type="presParOf" srcId="{A7ECA45F-AE1B-4267-8B7C-41F79C8379AD}" destId="{AF630C8E-A8F3-443A-B75F-E761597EC427}" srcOrd="2" destOrd="0" presId="urn:microsoft.com/office/officeart/2018/2/layout/IconLabelList"/>
    <dgm:cxn modelId="{45F1303F-E32F-46A4-9CA8-4304AE271F32}" type="presParOf" srcId="{BBCEB156-181D-44B6-9922-46A13693E27E}" destId="{0A83BC52-CD85-411D-A2B2-EF7FD0CD3D39}" srcOrd="3" destOrd="0" presId="urn:microsoft.com/office/officeart/2018/2/layout/IconLabelList"/>
    <dgm:cxn modelId="{CE147304-898B-4D87-99C3-9AE96F024461}" type="presParOf" srcId="{BBCEB156-181D-44B6-9922-46A13693E27E}" destId="{202572F8-B725-45E2-9051-1965D3CEE0B3}" srcOrd="4" destOrd="0" presId="urn:microsoft.com/office/officeart/2018/2/layout/IconLabelList"/>
    <dgm:cxn modelId="{CDAC48D2-61C4-4106-AED4-E7824D26194B}" type="presParOf" srcId="{202572F8-B725-45E2-9051-1965D3CEE0B3}" destId="{C6984BC9-B2D3-4C86-A388-E1C2B507DAE6}" srcOrd="0" destOrd="0" presId="urn:microsoft.com/office/officeart/2018/2/layout/IconLabelList"/>
    <dgm:cxn modelId="{E0410F91-B049-4BBB-9833-93495E9FA274}" type="presParOf" srcId="{202572F8-B725-45E2-9051-1965D3CEE0B3}" destId="{17AC86CD-7B06-4248-9C0A-ECFB22ABB2F2}" srcOrd="1" destOrd="0" presId="urn:microsoft.com/office/officeart/2018/2/layout/IconLabelList"/>
    <dgm:cxn modelId="{E7337786-4D63-44D4-B7A4-E8246852A254}" type="presParOf" srcId="{202572F8-B725-45E2-9051-1965D3CEE0B3}" destId="{E20CED11-07DD-4A77-BC1F-35CE1CDB07CA}" srcOrd="2" destOrd="0" presId="urn:microsoft.com/office/officeart/2018/2/layout/IconLabelList"/>
    <dgm:cxn modelId="{D451CDA6-37FD-4EAE-B84A-8F67137E2FB0}" type="presParOf" srcId="{BBCEB156-181D-44B6-9922-46A13693E27E}" destId="{668FB715-D702-42F3-9BF0-E8BF012B7E59}" srcOrd="5" destOrd="0" presId="urn:microsoft.com/office/officeart/2018/2/layout/IconLabelList"/>
    <dgm:cxn modelId="{E933FC00-B8F2-48B1-ABD2-BC237B08C569}" type="presParOf" srcId="{BBCEB156-181D-44B6-9922-46A13693E27E}" destId="{C93C95A4-B3CE-4FD8-AD6D-8DE442784963}" srcOrd="6" destOrd="0" presId="urn:microsoft.com/office/officeart/2018/2/layout/IconLabelList"/>
    <dgm:cxn modelId="{E5C2A330-8E98-482E-8F06-BF00B76BBA4F}" type="presParOf" srcId="{C93C95A4-B3CE-4FD8-AD6D-8DE442784963}" destId="{75C026A1-B4FB-4186-8C7F-37DE740A3C1D}" srcOrd="0" destOrd="0" presId="urn:microsoft.com/office/officeart/2018/2/layout/IconLabelList"/>
    <dgm:cxn modelId="{A0BBB20C-A2E2-4588-A545-C96BC88F422D}" type="presParOf" srcId="{C93C95A4-B3CE-4FD8-AD6D-8DE442784963}" destId="{6F8BDD3D-32FF-46F8-A942-662FD3AAF4FA}" srcOrd="1" destOrd="0" presId="urn:microsoft.com/office/officeart/2018/2/layout/IconLabelList"/>
    <dgm:cxn modelId="{45FBD1CF-0D16-46B5-8645-6D1263AE7936}" type="presParOf" srcId="{C93C95A4-B3CE-4FD8-AD6D-8DE442784963}" destId="{97EA07FD-5B10-4917-9969-CB9B80153CB0}" srcOrd="2" destOrd="0" presId="urn:microsoft.com/office/officeart/2018/2/layout/IconLabelList"/>
    <dgm:cxn modelId="{616377FB-FC96-450A-8205-68A22BFE36B1}" type="presParOf" srcId="{BBCEB156-181D-44B6-9922-46A13693E27E}" destId="{71E05A98-602C-42B8-938C-868D83F0EC8F}" srcOrd="7" destOrd="0" presId="urn:microsoft.com/office/officeart/2018/2/layout/IconLabelList"/>
    <dgm:cxn modelId="{6D6A584E-ACB9-44A9-8052-F1009B3EB008}" type="presParOf" srcId="{BBCEB156-181D-44B6-9922-46A13693E27E}" destId="{EA2C53CB-7B4D-4631-8AE5-1BCD6EB29C4B}" srcOrd="8" destOrd="0" presId="urn:microsoft.com/office/officeart/2018/2/layout/IconLabelList"/>
    <dgm:cxn modelId="{B6D8557A-D374-4C64-9933-1E9DF4DB592D}" type="presParOf" srcId="{EA2C53CB-7B4D-4631-8AE5-1BCD6EB29C4B}" destId="{463F0293-7BB1-43E8-8C19-F2F49B582680}" srcOrd="0" destOrd="0" presId="urn:microsoft.com/office/officeart/2018/2/layout/IconLabelList"/>
    <dgm:cxn modelId="{4FB01122-AF05-4D4F-8580-6E81AE4C1F37}" type="presParOf" srcId="{EA2C53CB-7B4D-4631-8AE5-1BCD6EB29C4B}" destId="{E5A8B4D0-E924-47A2-9DE3-5B0441CBC222}" srcOrd="1" destOrd="0" presId="urn:microsoft.com/office/officeart/2018/2/layout/IconLabelList"/>
    <dgm:cxn modelId="{6D8F7E9B-59A8-4A85-BFB3-0C0DEF370568}" type="presParOf" srcId="{EA2C53CB-7B4D-4631-8AE5-1BCD6EB29C4B}" destId="{B31CC233-F0EE-4E3A-A92D-A48C23DD5C01}"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06CE1A-F274-4F62-B725-19A15450136E}">
      <dsp:nvSpPr>
        <dsp:cNvPr id="0" name=""/>
        <dsp:cNvSpPr/>
      </dsp:nvSpPr>
      <dsp:spPr>
        <a:xfrm>
          <a:off x="471785" y="1534612"/>
          <a:ext cx="764121" cy="764121"/>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0A4B68-B7CA-452D-B3E3-2EFE6A913C3C}">
      <dsp:nvSpPr>
        <dsp:cNvPr id="0" name=""/>
        <dsp:cNvSpPr/>
      </dsp:nvSpPr>
      <dsp:spPr>
        <a:xfrm>
          <a:off x="4822" y="2586769"/>
          <a:ext cx="1698046" cy="679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Domain/Data Analysis</a:t>
          </a:r>
          <a:endParaRPr lang="en-US" sz="1400" kern="1200" dirty="0"/>
        </a:p>
      </dsp:txBody>
      <dsp:txXfrm>
        <a:off x="4822" y="2586769"/>
        <a:ext cx="1698046" cy="679218"/>
      </dsp:txXfrm>
    </dsp:sp>
    <dsp:sp modelId="{F4326E6A-176E-444D-94FF-9D94871E7A58}">
      <dsp:nvSpPr>
        <dsp:cNvPr id="0" name=""/>
        <dsp:cNvSpPr/>
      </dsp:nvSpPr>
      <dsp:spPr>
        <a:xfrm>
          <a:off x="2466990" y="1534612"/>
          <a:ext cx="764121" cy="764121"/>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5BFCC1C-A5A1-4CAF-96BE-D6BA00630256}">
      <dsp:nvSpPr>
        <dsp:cNvPr id="0" name=""/>
        <dsp:cNvSpPr/>
      </dsp:nvSpPr>
      <dsp:spPr>
        <a:xfrm>
          <a:off x="2000027" y="2586769"/>
          <a:ext cx="1698046" cy="679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Stage 1: ML Lifecycle</a:t>
          </a:r>
          <a:endParaRPr lang="en-US" sz="1400" kern="1200" dirty="0"/>
        </a:p>
      </dsp:txBody>
      <dsp:txXfrm>
        <a:off x="2000027" y="2586769"/>
        <a:ext cx="1698046" cy="679218"/>
      </dsp:txXfrm>
    </dsp:sp>
    <dsp:sp modelId="{CAADD4CE-340B-41E3-9F3F-C7DCCB7B4BD9}">
      <dsp:nvSpPr>
        <dsp:cNvPr id="0" name=""/>
        <dsp:cNvSpPr/>
      </dsp:nvSpPr>
      <dsp:spPr>
        <a:xfrm>
          <a:off x="4462195" y="1534612"/>
          <a:ext cx="764121" cy="764121"/>
        </a:xfrm>
        <a:prstGeom prst="rect">
          <a:avLst/>
        </a:prstGeom>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C7CA5FA-E85F-49DF-A48C-368699F2F61A}">
      <dsp:nvSpPr>
        <dsp:cNvPr id="0" name=""/>
        <dsp:cNvSpPr/>
      </dsp:nvSpPr>
      <dsp:spPr>
        <a:xfrm>
          <a:off x="3995232" y="2586769"/>
          <a:ext cx="1698046" cy="679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Stage 2: Model Optimization and Deployment</a:t>
          </a:r>
        </a:p>
      </dsp:txBody>
      <dsp:txXfrm>
        <a:off x="3995232" y="2586769"/>
        <a:ext cx="1698046" cy="679218"/>
      </dsp:txXfrm>
    </dsp:sp>
    <dsp:sp modelId="{E94C2114-5EAC-4CEF-8774-405A0991E620}">
      <dsp:nvSpPr>
        <dsp:cNvPr id="0" name=""/>
        <dsp:cNvSpPr/>
      </dsp:nvSpPr>
      <dsp:spPr>
        <a:xfrm>
          <a:off x="6457400" y="1534612"/>
          <a:ext cx="764121" cy="764121"/>
        </a:xfrm>
        <a:prstGeom prst="rect">
          <a:avLst/>
        </a:prstGeom>
        <a:blipFill>
          <a:blip xmlns:r="http://schemas.openxmlformats.org/officeDocument/2006/relationships"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0C87DED-263D-4ABD-9679-2901BDFA78CA}">
      <dsp:nvSpPr>
        <dsp:cNvPr id="0" name=""/>
        <dsp:cNvSpPr/>
      </dsp:nvSpPr>
      <dsp:spPr>
        <a:xfrm>
          <a:off x="5990437" y="2586769"/>
          <a:ext cx="1698046" cy="679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Challenges</a:t>
          </a:r>
        </a:p>
      </dsp:txBody>
      <dsp:txXfrm>
        <a:off x="5990437" y="2586769"/>
        <a:ext cx="1698046" cy="679218"/>
      </dsp:txXfrm>
    </dsp:sp>
    <dsp:sp modelId="{096B31C9-E4B5-4BE4-BCA3-953ADAB304D4}">
      <dsp:nvSpPr>
        <dsp:cNvPr id="0" name=""/>
        <dsp:cNvSpPr/>
      </dsp:nvSpPr>
      <dsp:spPr>
        <a:xfrm>
          <a:off x="8452605" y="1534612"/>
          <a:ext cx="764121" cy="764121"/>
        </a:xfrm>
        <a:prstGeom prst="rect">
          <a:avLst/>
        </a:prstGeom>
        <a:blipFill>
          <a:blip xmlns:r="http://schemas.openxmlformats.org/officeDocument/2006/relationships"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CED2F99-CD50-450E-B65A-2CE69279DFB6}">
      <dsp:nvSpPr>
        <dsp:cNvPr id="0" name=""/>
        <dsp:cNvSpPr/>
      </dsp:nvSpPr>
      <dsp:spPr>
        <a:xfrm>
          <a:off x="7985642" y="2586769"/>
          <a:ext cx="1698046" cy="679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Future Goals</a:t>
          </a:r>
        </a:p>
      </dsp:txBody>
      <dsp:txXfrm>
        <a:off x="7985642" y="2586769"/>
        <a:ext cx="1698046" cy="6792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C20E5C-C1A4-403F-ADA1-6406F43B51CE}">
      <dsp:nvSpPr>
        <dsp:cNvPr id="0" name=""/>
        <dsp:cNvSpPr/>
      </dsp:nvSpPr>
      <dsp:spPr>
        <a:xfrm>
          <a:off x="471785" y="1534612"/>
          <a:ext cx="764121" cy="764121"/>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B90311-6B59-4365-8C0E-8780F0FCCD56}">
      <dsp:nvSpPr>
        <dsp:cNvPr id="0" name=""/>
        <dsp:cNvSpPr/>
      </dsp:nvSpPr>
      <dsp:spPr>
        <a:xfrm>
          <a:off x="4822" y="2586769"/>
          <a:ext cx="1698046" cy="679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Dataset acquisition</a:t>
          </a:r>
        </a:p>
      </dsp:txBody>
      <dsp:txXfrm>
        <a:off x="4822" y="2586769"/>
        <a:ext cx="1698046" cy="679218"/>
      </dsp:txXfrm>
    </dsp:sp>
    <dsp:sp modelId="{E263FEFF-6733-4BAB-9BC4-15EB685C15FC}">
      <dsp:nvSpPr>
        <dsp:cNvPr id="0" name=""/>
        <dsp:cNvSpPr/>
      </dsp:nvSpPr>
      <dsp:spPr>
        <a:xfrm>
          <a:off x="2466990" y="1534612"/>
          <a:ext cx="764121" cy="764121"/>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F630C8E-A8F3-443A-B75F-E761597EC427}">
      <dsp:nvSpPr>
        <dsp:cNvPr id="0" name=""/>
        <dsp:cNvSpPr/>
      </dsp:nvSpPr>
      <dsp:spPr>
        <a:xfrm>
          <a:off x="2000027" y="2586769"/>
          <a:ext cx="1698046" cy="679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Look for publication</a:t>
          </a:r>
        </a:p>
      </dsp:txBody>
      <dsp:txXfrm>
        <a:off x="2000027" y="2586769"/>
        <a:ext cx="1698046" cy="679218"/>
      </dsp:txXfrm>
    </dsp:sp>
    <dsp:sp modelId="{C6984BC9-B2D3-4C86-A388-E1C2B507DAE6}">
      <dsp:nvSpPr>
        <dsp:cNvPr id="0" name=""/>
        <dsp:cNvSpPr/>
      </dsp:nvSpPr>
      <dsp:spPr>
        <a:xfrm>
          <a:off x="4462195" y="1534612"/>
          <a:ext cx="764121" cy="764121"/>
        </a:xfrm>
        <a:prstGeom prst="rect">
          <a:avLst/>
        </a:prstGeom>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0CED11-07DD-4A77-BC1F-35CE1CDB07CA}">
      <dsp:nvSpPr>
        <dsp:cNvPr id="0" name=""/>
        <dsp:cNvSpPr/>
      </dsp:nvSpPr>
      <dsp:spPr>
        <a:xfrm>
          <a:off x="3995232" y="2586769"/>
          <a:ext cx="1698046" cy="679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Increase robustness</a:t>
          </a:r>
        </a:p>
      </dsp:txBody>
      <dsp:txXfrm>
        <a:off x="3995232" y="2586769"/>
        <a:ext cx="1698046" cy="679218"/>
      </dsp:txXfrm>
    </dsp:sp>
    <dsp:sp modelId="{75C026A1-B4FB-4186-8C7F-37DE740A3C1D}">
      <dsp:nvSpPr>
        <dsp:cNvPr id="0" name=""/>
        <dsp:cNvSpPr/>
      </dsp:nvSpPr>
      <dsp:spPr>
        <a:xfrm>
          <a:off x="6457400" y="1534612"/>
          <a:ext cx="764121" cy="764121"/>
        </a:xfrm>
        <a:prstGeom prst="rect">
          <a:avLst/>
        </a:prstGeom>
        <a:blipFill>
          <a:blip xmlns:r="http://schemas.openxmlformats.org/officeDocument/2006/relationships"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7EA07FD-5B10-4917-9969-CB9B80153CB0}">
      <dsp:nvSpPr>
        <dsp:cNvPr id="0" name=""/>
        <dsp:cNvSpPr/>
      </dsp:nvSpPr>
      <dsp:spPr>
        <a:xfrm>
          <a:off x="5990437" y="2586769"/>
          <a:ext cx="1698046" cy="679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Address other road damage scenarios (cracks)</a:t>
          </a:r>
        </a:p>
      </dsp:txBody>
      <dsp:txXfrm>
        <a:off x="5990437" y="2586769"/>
        <a:ext cx="1698046" cy="679218"/>
      </dsp:txXfrm>
    </dsp:sp>
    <dsp:sp modelId="{463F0293-7BB1-43E8-8C19-F2F49B582680}">
      <dsp:nvSpPr>
        <dsp:cNvPr id="0" name=""/>
        <dsp:cNvSpPr/>
      </dsp:nvSpPr>
      <dsp:spPr>
        <a:xfrm>
          <a:off x="8452605" y="1534612"/>
          <a:ext cx="764121" cy="764121"/>
        </a:xfrm>
        <a:prstGeom prst="rect">
          <a:avLst/>
        </a:prstGeom>
        <a:blipFill>
          <a:blip xmlns:r="http://schemas.openxmlformats.org/officeDocument/2006/relationships"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31CC233-F0EE-4E3A-A92D-A48C23DD5C01}">
      <dsp:nvSpPr>
        <dsp:cNvPr id="0" name=""/>
        <dsp:cNvSpPr/>
      </dsp:nvSpPr>
      <dsp:spPr>
        <a:xfrm>
          <a:off x="7985642" y="2586769"/>
          <a:ext cx="1698046" cy="679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How additional sensory data can be utilized to support generalization</a:t>
          </a:r>
        </a:p>
      </dsp:txBody>
      <dsp:txXfrm>
        <a:off x="7985642" y="2586769"/>
        <a:ext cx="1698046" cy="679218"/>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0CD58586-DA46-4585-914A-B9545ACEE276}" type="slidenum">
              <a:rPr lang="de-DE" altLang="de-DE"/>
              <a:pPr>
                <a:defRPr/>
              </a:pPr>
              <a:t>‹#›</a:t>
            </a:fld>
            <a:endParaRPr lang="de-DE" altLang="de-D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endParaRPr lang="de-DE"/>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de-DE" noProof="0"/>
          </a:p>
        </p:txBody>
      </p:sp>
      <p:sp>
        <p:nvSpPr>
          <p:cNvPr id="5" name="Notizenplatzhalt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de-DE" noProof="0"/>
              <a:t>Mastertextformat bearbeiten</a:t>
            </a:r>
          </a:p>
          <a:p>
            <a:pPr lvl="0"/>
            <a:r>
              <a:rPr lang="de-DE" noProof="0"/>
              <a:t>Zweite Ebene</a:t>
            </a:r>
          </a:p>
          <a:p>
            <a:pPr lvl="0"/>
            <a:r>
              <a:rPr lang="de-DE" noProof="0"/>
              <a:t>Dritte Ebene</a:t>
            </a:r>
          </a:p>
          <a:p>
            <a:pPr lvl="0"/>
            <a:r>
              <a:rPr lang="de-DE" noProof="0"/>
              <a:t>Vierte Ebene</a:t>
            </a:r>
          </a:p>
          <a:p>
            <a:pPr lvl="0"/>
            <a:r>
              <a:rPr lang="de-DE" noProof="0"/>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69581B4C-3AB1-49C3-8662-FB1C9B8FCAAE}" type="slidenum">
              <a:rPr lang="de-DE" altLang="de-DE"/>
              <a:pPr>
                <a:defRPr/>
              </a:pPr>
              <a:t>‹#›</a:t>
            </a:fld>
            <a:endParaRPr lang="de-DE" altLang="de-DE"/>
          </a:p>
        </p:txBody>
      </p:sp>
    </p:spTree>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742950" indent="-285750" algn="l" defTabSz="457200" rtl="0" eaLnBrk="0" fontAlgn="base" hangingPunct="0">
      <a:spcBef>
        <a:spcPct val="30000"/>
      </a:spcBef>
      <a:spcAft>
        <a:spcPct val="0"/>
      </a:spcAft>
      <a:defRPr sz="1200" kern="1200">
        <a:solidFill>
          <a:schemeClr val="tx1"/>
        </a:solidFill>
        <a:latin typeface="+mn-lt"/>
        <a:ea typeface="+mn-ea"/>
        <a:cs typeface="+mn-cs"/>
      </a:defRPr>
    </a:lvl2pPr>
    <a:lvl3pPr marL="1143000" indent="-228600" algn="l" defTabSz="457200" rtl="0" eaLnBrk="0" fontAlgn="base" hangingPunct="0">
      <a:spcBef>
        <a:spcPct val="30000"/>
      </a:spcBef>
      <a:spcAft>
        <a:spcPct val="0"/>
      </a:spcAft>
      <a:defRPr sz="1200" kern="1200">
        <a:solidFill>
          <a:schemeClr val="tx1"/>
        </a:solidFill>
        <a:latin typeface="+mn-lt"/>
        <a:ea typeface="+mn-ea"/>
        <a:cs typeface="+mn-cs"/>
      </a:defRPr>
    </a:lvl3pPr>
    <a:lvl4pPr marL="1600200" indent="-228600" algn="l" defTabSz="457200" rtl="0" eaLnBrk="0" fontAlgn="base" hangingPunct="0">
      <a:spcBef>
        <a:spcPct val="30000"/>
      </a:spcBef>
      <a:spcAft>
        <a:spcPct val="0"/>
      </a:spcAft>
      <a:defRPr sz="1200" kern="1200">
        <a:solidFill>
          <a:schemeClr val="tx1"/>
        </a:solidFill>
        <a:latin typeface="+mn-lt"/>
        <a:ea typeface="+mn-ea"/>
        <a:cs typeface="+mn-cs"/>
      </a:defRPr>
    </a:lvl4pPr>
    <a:lvl5pPr marL="2057400" indent="-2286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blog.roboflow.com/glossary/#:~:text=backbone"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blog.roboflow.com/glossary/#:~:text=head%20-" TargetMode="External"/><Relationship Id="rId4" Type="http://schemas.openxmlformats.org/officeDocument/2006/relationships/hyperlink" Target="https://blog.roboflow.com/glossary/#:~:text=neck%20-"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GB" sz="1200" b="0" i="1" u="none" strike="noStrike" kern="1200" dirty="0">
                <a:solidFill>
                  <a:schemeClr val="tx1"/>
                </a:solidFill>
                <a:effectLst/>
                <a:latin typeface="+mn-lt"/>
                <a:ea typeface="+mn-ea"/>
                <a:cs typeface="+mn-cs"/>
              </a:rPr>
              <a:t> The aim of the project is to</a:t>
            </a:r>
            <a:endParaRPr lang="en-GB" b="0" dirty="0">
              <a:effectLst/>
            </a:endParaRPr>
          </a:p>
          <a:p>
            <a:endParaRPr lang="en-DE" dirty="0"/>
          </a:p>
          <a:p>
            <a:pPr marL="228600" indent="-228600">
              <a:buAutoNum type="arabicPeriod"/>
            </a:pPr>
            <a:r>
              <a:rPr lang="en-GB" dirty="0"/>
              <a:t>Identify and localize poor road conditions (mainly potholes) based on real-time images from mobile devices. </a:t>
            </a:r>
          </a:p>
          <a:p>
            <a:endParaRPr lang="en-DE" dirty="0"/>
          </a:p>
        </p:txBody>
      </p:sp>
      <p:sp>
        <p:nvSpPr>
          <p:cNvPr id="4" name="Slide Number Placeholder 3"/>
          <p:cNvSpPr>
            <a:spLocks noGrp="1"/>
          </p:cNvSpPr>
          <p:nvPr>
            <p:ph type="sldNum" sz="quarter" idx="5"/>
          </p:nvPr>
        </p:nvSpPr>
        <p:spPr/>
        <p:txBody>
          <a:bodyPr/>
          <a:lstStyle/>
          <a:p>
            <a:pPr>
              <a:defRPr/>
            </a:pPr>
            <a:fld id="{69581B4C-3AB1-49C3-8662-FB1C9B8FCAAE}" type="slidenum">
              <a:rPr lang="de-DE" altLang="de-DE" smtClean="0"/>
              <a:pPr>
                <a:defRPr/>
              </a:pPr>
              <a:t>1</a:t>
            </a:fld>
            <a:endParaRPr lang="de-DE" altLang="de-DE"/>
          </a:p>
        </p:txBody>
      </p:sp>
    </p:spTree>
    <p:extLst>
      <p:ext uri="{BB962C8B-B14F-4D97-AF65-F5344CB8AC3E}">
        <p14:creationId xmlns:p14="http://schemas.microsoft.com/office/powerpoint/2010/main" val="1358230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app beside live view we also have acquisition module</a:t>
            </a:r>
          </a:p>
          <a:p>
            <a:endParaRPr lang="en-US" dirty="0"/>
          </a:p>
          <a:p>
            <a:r>
              <a:rPr lang="en-US" dirty="0"/>
              <a:t>Acquisition module save images on mobile device along with GPS and other sensor data. It also perform inference for pothole detection with a limited resolution 320x320. </a:t>
            </a:r>
          </a:p>
          <a:p>
            <a:endParaRPr lang="en-US" dirty="0"/>
          </a:p>
          <a:p>
            <a:r>
              <a:rPr lang="en-US" dirty="0"/>
              <a:t>Classification-labels can also be updated offline on high resolution stored images using much complex version of our trained model.</a:t>
            </a:r>
          </a:p>
          <a:p>
            <a:endParaRPr lang="en-US" dirty="0"/>
          </a:p>
          <a:p>
            <a:r>
              <a:rPr lang="en-US" dirty="0"/>
              <a:t>With GPS data images can be tagged on Global Mapper or ARCGIS to engage respective authorities</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69581B4C-3AB1-49C3-8662-FB1C9B8FCAAE}" type="slidenum">
              <a:rPr lang="de-DE" altLang="de-DE" smtClean="0"/>
              <a:pPr>
                <a:defRPr/>
              </a:pPr>
              <a:t>10</a:t>
            </a:fld>
            <a:endParaRPr lang="de-DE" altLang="de-DE"/>
          </a:p>
        </p:txBody>
      </p:sp>
    </p:spTree>
    <p:extLst>
      <p:ext uri="{BB962C8B-B14F-4D97-AF65-F5344CB8AC3E}">
        <p14:creationId xmlns:p14="http://schemas.microsoft.com/office/powerpoint/2010/main" val="31618838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Beside images and GPS information, all of the device sensor data is also stored. This metadata also contain much rich information about intrinsic and extrinsic parameters of camera, lighting condition and much other.</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69581B4C-3AB1-49C3-8662-FB1C9B8FCAAE}" type="slidenum">
              <a:rPr lang="de-DE" altLang="de-DE" smtClean="0"/>
              <a:pPr>
                <a:defRPr/>
              </a:pPr>
              <a:t>11</a:t>
            </a:fld>
            <a:endParaRPr lang="de-DE" altLang="de-DE"/>
          </a:p>
        </p:txBody>
      </p:sp>
    </p:spTree>
    <p:extLst>
      <p:ext uri="{BB962C8B-B14F-4D97-AF65-F5344CB8AC3E}">
        <p14:creationId xmlns:p14="http://schemas.microsoft.com/office/powerpoint/2010/main" val="3178953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working on other project related to visual inspection, however I am still interested to carry forward research and practical work in this domain</a:t>
            </a:r>
          </a:p>
          <a:p>
            <a:endParaRPr lang="en-US" dirty="0"/>
          </a:p>
          <a:p>
            <a:r>
              <a:rPr lang="en-US" dirty="0"/>
              <a:t>We can acquire dataset on different mobiles available in our groups to boost acquisition activity</a:t>
            </a:r>
          </a:p>
          <a:p>
            <a:endParaRPr lang="en-US" dirty="0"/>
          </a:p>
          <a:p>
            <a:r>
              <a:rPr lang="en-US" dirty="0"/>
              <a:t>With this data we can deduce some publications and make data available for a challenge</a:t>
            </a:r>
          </a:p>
          <a:p>
            <a:endParaRPr lang="en-US" dirty="0"/>
          </a:p>
          <a:p>
            <a:r>
              <a:rPr lang="en-US" dirty="0"/>
              <a:t>We can also increase robustness of our model in long run with new data</a:t>
            </a:r>
          </a:p>
          <a:p>
            <a:endParaRPr lang="en-US" dirty="0"/>
          </a:p>
          <a:p>
            <a:r>
              <a:rPr lang="en-US" dirty="0"/>
              <a:t>We can engage authorities for inline research task and get funding for all road damage scenarios</a:t>
            </a:r>
          </a:p>
          <a:p>
            <a:endParaRPr lang="en-US" dirty="0"/>
          </a:p>
          <a:p>
            <a:r>
              <a:rPr lang="en-US" dirty="0"/>
              <a:t>In addition we can look for meta assisted learning framework to address domain shift</a:t>
            </a:r>
          </a:p>
          <a:p>
            <a:endParaRPr lang="en-US" dirty="0"/>
          </a:p>
          <a:p>
            <a:endParaRPr lang="en-US" dirty="0"/>
          </a:p>
          <a:p>
            <a:r>
              <a:rPr lang="en-US" dirty="0"/>
              <a:t>That is all from my side</a:t>
            </a:r>
          </a:p>
        </p:txBody>
      </p:sp>
      <p:sp>
        <p:nvSpPr>
          <p:cNvPr id="4" name="Slide Number Placeholder 3"/>
          <p:cNvSpPr>
            <a:spLocks noGrp="1"/>
          </p:cNvSpPr>
          <p:nvPr>
            <p:ph type="sldNum" sz="quarter" idx="5"/>
          </p:nvPr>
        </p:nvSpPr>
        <p:spPr/>
        <p:txBody>
          <a:bodyPr/>
          <a:lstStyle/>
          <a:p>
            <a:pPr>
              <a:defRPr/>
            </a:pPr>
            <a:fld id="{69581B4C-3AB1-49C3-8662-FB1C9B8FCAAE}" type="slidenum">
              <a:rPr lang="de-DE" altLang="de-DE" smtClean="0"/>
              <a:pPr>
                <a:defRPr/>
              </a:pPr>
              <a:t>12</a:t>
            </a:fld>
            <a:endParaRPr lang="de-DE" altLang="de-DE"/>
          </a:p>
        </p:txBody>
      </p:sp>
    </p:spTree>
    <p:extLst>
      <p:ext uri="{BB962C8B-B14F-4D97-AF65-F5344CB8AC3E}">
        <p14:creationId xmlns:p14="http://schemas.microsoft.com/office/powerpoint/2010/main" val="2455625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outline of the presentation is as follows</a:t>
            </a:r>
          </a:p>
          <a:p>
            <a:endParaRPr lang="en-US" dirty="0"/>
          </a:p>
          <a:p>
            <a:r>
              <a:rPr lang="en-US" dirty="0"/>
              <a:t>First I will briefly explain dataset analysis</a:t>
            </a:r>
          </a:p>
          <a:p>
            <a:endParaRPr lang="en-US" dirty="0"/>
          </a:p>
          <a:p>
            <a:r>
              <a:rPr lang="en-US" dirty="0"/>
              <a:t>Why we choose specific model</a:t>
            </a:r>
          </a:p>
          <a:p>
            <a:endParaRPr lang="en-US" dirty="0"/>
          </a:p>
          <a:p>
            <a:r>
              <a:rPr lang="en-US" dirty="0"/>
              <a:t>How we were able to deploy model on mobile devices</a:t>
            </a:r>
          </a:p>
          <a:p>
            <a:endParaRPr lang="en-US" dirty="0"/>
          </a:p>
          <a:p>
            <a:r>
              <a:rPr lang="en-US" dirty="0"/>
              <a:t>Challenges</a:t>
            </a:r>
          </a:p>
          <a:p>
            <a:endParaRPr lang="en-US" dirty="0"/>
          </a:p>
          <a:p>
            <a:r>
              <a:rPr lang="en-US" dirty="0"/>
              <a:t>Future direction</a:t>
            </a:r>
          </a:p>
          <a:p>
            <a:endParaRPr lang="en-US" dirty="0"/>
          </a:p>
        </p:txBody>
      </p:sp>
      <p:sp>
        <p:nvSpPr>
          <p:cNvPr id="4" name="Slide Number Placeholder 3"/>
          <p:cNvSpPr>
            <a:spLocks noGrp="1"/>
          </p:cNvSpPr>
          <p:nvPr>
            <p:ph type="sldNum" sz="quarter" idx="5"/>
          </p:nvPr>
        </p:nvSpPr>
        <p:spPr/>
        <p:txBody>
          <a:bodyPr/>
          <a:lstStyle/>
          <a:p>
            <a:pPr>
              <a:defRPr/>
            </a:pPr>
            <a:fld id="{69581B4C-3AB1-49C3-8662-FB1C9B8FCAAE}" type="slidenum">
              <a:rPr lang="de-DE" altLang="de-DE" smtClean="0"/>
              <a:pPr>
                <a:defRPr/>
              </a:pPr>
              <a:t>2</a:t>
            </a:fld>
            <a:endParaRPr lang="de-DE" altLang="de-DE"/>
          </a:p>
        </p:txBody>
      </p:sp>
    </p:spTree>
    <p:extLst>
      <p:ext uri="{BB962C8B-B14F-4D97-AF65-F5344CB8AC3E}">
        <p14:creationId xmlns:p14="http://schemas.microsoft.com/office/powerpoint/2010/main" val="1598608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marL="228600" indent="-228600">
              <a:buAutoNum type="arabicPeriod"/>
            </a:pPr>
            <a:r>
              <a:rPr lang="en-US" dirty="0"/>
              <a:t>We have roughly 4800 labeled images in our dataset. The dataset is combined by selecting images from different datasets which are </a:t>
            </a:r>
            <a:r>
              <a:rPr lang="en-US" dirty="0" err="1"/>
              <a:t>publicaly</a:t>
            </a:r>
            <a:r>
              <a:rPr lang="en-US" dirty="0"/>
              <a:t> available</a:t>
            </a:r>
          </a:p>
          <a:p>
            <a:pPr marL="228600" indent="-228600">
              <a:buAutoNum type="arabicPeriod"/>
            </a:pPr>
            <a:endParaRPr lang="en-US" dirty="0"/>
          </a:p>
          <a:p>
            <a:pPr marL="228600" indent="-228600">
              <a:buAutoNum type="arabicPeriod"/>
            </a:pPr>
            <a:r>
              <a:rPr lang="en-US" dirty="0"/>
              <a:t>Much portion of the dataset consist of drive view images roughly 54% from road damage detection challenge 2020.</a:t>
            </a:r>
          </a:p>
          <a:p>
            <a:pPr marL="228600" indent="-228600">
              <a:buAutoNum type="arabicPeriod"/>
            </a:pPr>
            <a:endParaRPr lang="en-US" dirty="0"/>
          </a:p>
          <a:p>
            <a:pPr marL="228600" indent="-228600">
              <a:buAutoNum type="arabicPeriod"/>
            </a:pPr>
            <a:r>
              <a:rPr lang="en-US" dirty="0"/>
              <a:t>Other 46% images belongs to street view images</a:t>
            </a:r>
          </a:p>
          <a:p>
            <a:pPr marL="228600" indent="-228600">
              <a:buAutoNum type="arabicPeriod"/>
            </a:pPr>
            <a:endParaRPr lang="en-US" dirty="0"/>
          </a:p>
          <a:p>
            <a:pPr marL="228600" indent="-228600">
              <a:buAutoNum type="arabicPeriod"/>
            </a:pPr>
            <a:r>
              <a:rPr lang="en-US" dirty="0"/>
              <a:t>In total we have 10,000 potholes in our entire dataset</a:t>
            </a:r>
          </a:p>
          <a:p>
            <a:pPr marL="228600" indent="-228600">
              <a:buAutoNum type="arabicPeriod"/>
            </a:pPr>
            <a:endParaRPr lang="en-US" dirty="0"/>
          </a:p>
          <a:p>
            <a:pPr marL="228600" indent="-228600">
              <a:buAutoNum type="arabicPeriod"/>
            </a:pPr>
            <a:r>
              <a:rPr lang="en-US" dirty="0"/>
              <a:t>But what can we say about health of dataset lets understand with these plots</a:t>
            </a:r>
          </a:p>
          <a:p>
            <a:pPr marL="228600" indent="-228600">
              <a:buAutoNum type="arabicPeriod"/>
            </a:pPr>
            <a:endParaRPr lang="en-US" dirty="0"/>
          </a:p>
          <a:p>
            <a:pPr marL="228600" indent="-228600">
              <a:buAutoNum type="arabicPeriod"/>
            </a:pPr>
            <a:r>
              <a:rPr lang="en-US" dirty="0"/>
              <a:t>In term of spatial extent  (x, y) location we have a gaussian distribution. Much of the potholes appeared in this region</a:t>
            </a:r>
          </a:p>
          <a:p>
            <a:pPr marL="228600" indent="-228600">
              <a:buAutoNum type="arabicPeriod"/>
            </a:pPr>
            <a:endParaRPr lang="en-US" dirty="0"/>
          </a:p>
          <a:p>
            <a:pPr marL="228600" indent="-228600">
              <a:buAutoNum type="arabicPeriod"/>
            </a:pPr>
            <a:r>
              <a:rPr lang="en-US" dirty="0"/>
              <a:t>What can we say about size extent, well size is tricky due to perspective transformation</a:t>
            </a:r>
          </a:p>
          <a:p>
            <a:pPr marL="228600" indent="-228600">
              <a:buAutoNum type="arabicPeriod"/>
            </a:pPr>
            <a:endParaRPr lang="en-US" dirty="0"/>
          </a:p>
          <a:p>
            <a:pPr marL="228600" indent="-228600">
              <a:buAutoNum type="arabicPeriod"/>
            </a:pPr>
            <a:r>
              <a:rPr lang="en-US" dirty="0"/>
              <a:t>We are looking for something which is embedded on roads and only visible 100% if we are orthogonal to potholes</a:t>
            </a:r>
          </a:p>
        </p:txBody>
      </p:sp>
      <p:sp>
        <p:nvSpPr>
          <p:cNvPr id="4" name="Slide Number Placeholder 3"/>
          <p:cNvSpPr>
            <a:spLocks noGrp="1"/>
          </p:cNvSpPr>
          <p:nvPr>
            <p:ph type="sldNum" sz="quarter" idx="5"/>
          </p:nvPr>
        </p:nvSpPr>
        <p:spPr/>
        <p:txBody>
          <a:bodyPr/>
          <a:lstStyle/>
          <a:p>
            <a:pPr>
              <a:defRPr/>
            </a:pPr>
            <a:fld id="{69581B4C-3AB1-49C3-8662-FB1C9B8FCAAE}" type="slidenum">
              <a:rPr lang="de-DE" altLang="de-DE" smtClean="0"/>
              <a:pPr>
                <a:defRPr/>
              </a:pPr>
              <a:t>3</a:t>
            </a:fld>
            <a:endParaRPr lang="de-DE" altLang="de-DE"/>
          </a:p>
        </p:txBody>
      </p:sp>
    </p:spTree>
    <p:extLst>
      <p:ext uri="{BB962C8B-B14F-4D97-AF65-F5344CB8AC3E}">
        <p14:creationId xmlns:p14="http://schemas.microsoft.com/office/powerpoint/2010/main" val="3827608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In perspective transformation, potholes near are clearly visible but far ones looks like cracks/edges parallel to horizontal axis.</a:t>
            </a:r>
          </a:p>
          <a:p>
            <a:pPr marL="228600" indent="-228600">
              <a:buAutoNum type="arabicPeriod"/>
            </a:pPr>
            <a:endParaRPr lang="en-US" dirty="0"/>
          </a:p>
          <a:p>
            <a:pPr marL="228600" indent="-228600">
              <a:buAutoNum type="arabicPeriod"/>
            </a:pPr>
            <a:r>
              <a:rPr lang="en-US" dirty="0"/>
              <a:t>The height component vanishes, this makes a great challenge because we have much restriction in our perspective extent</a:t>
            </a:r>
          </a:p>
          <a:p>
            <a:pPr marL="228600" indent="-228600">
              <a:buAutoNum type="arabicPeriod"/>
            </a:pPr>
            <a:endParaRPr lang="en-US" dirty="0"/>
          </a:p>
          <a:p>
            <a:pPr marL="228600" indent="-228600">
              <a:buAutoNum type="arabicPeriod"/>
            </a:pPr>
            <a:r>
              <a:rPr lang="en-US" dirty="0" err="1"/>
              <a:t>Deepcrack</a:t>
            </a:r>
            <a:r>
              <a:rPr lang="en-US" dirty="0"/>
              <a:t> gives us the crack like structures, it is generative approach. We can learn the latent code, it can generalize for other environment settings but not on unseen perspective shifts</a:t>
            </a:r>
          </a:p>
          <a:p>
            <a:pPr marL="228600" indent="-228600">
              <a:buAutoNum type="arabicPeriod"/>
            </a:pPr>
            <a:endParaRPr lang="en-US" dirty="0"/>
          </a:p>
          <a:p>
            <a:pPr marL="228600" indent="-228600">
              <a:buAutoNum type="arabicPeriod"/>
            </a:pPr>
            <a:r>
              <a:rPr lang="en-US" dirty="0"/>
              <a:t>Discriminative approaches SSD, YOLO and RCNN performs mapping from X-&gt;Y, </a:t>
            </a:r>
            <a:r>
              <a:rPr lang="en-US" dirty="0" err="1"/>
              <a:t>eventhough</a:t>
            </a:r>
            <a:r>
              <a:rPr lang="en-US" dirty="0"/>
              <a:t> we have speed gain at inference but with poor </a:t>
            </a:r>
            <a:r>
              <a:rPr lang="en-US" dirty="0" err="1"/>
              <a:t>genalization</a:t>
            </a:r>
            <a:endParaRPr lang="en-US" dirty="0"/>
          </a:p>
        </p:txBody>
      </p:sp>
      <p:sp>
        <p:nvSpPr>
          <p:cNvPr id="4" name="Slide Number Placeholder 3"/>
          <p:cNvSpPr>
            <a:spLocks noGrp="1"/>
          </p:cNvSpPr>
          <p:nvPr>
            <p:ph type="sldNum" sz="quarter" idx="5"/>
          </p:nvPr>
        </p:nvSpPr>
        <p:spPr/>
        <p:txBody>
          <a:bodyPr/>
          <a:lstStyle/>
          <a:p>
            <a:pPr>
              <a:defRPr/>
            </a:pPr>
            <a:fld id="{69581B4C-3AB1-49C3-8662-FB1C9B8FCAAE}" type="slidenum">
              <a:rPr lang="de-DE" altLang="de-DE" smtClean="0"/>
              <a:pPr>
                <a:defRPr/>
              </a:pPr>
              <a:t>4</a:t>
            </a:fld>
            <a:endParaRPr lang="de-DE" altLang="de-DE"/>
          </a:p>
        </p:txBody>
      </p:sp>
    </p:spTree>
    <p:extLst>
      <p:ext uri="{BB962C8B-B14F-4D97-AF65-F5344CB8AC3E}">
        <p14:creationId xmlns:p14="http://schemas.microsoft.com/office/powerpoint/2010/main" val="1058316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strategy active these days is to perform augmentation to address domain gap between source and target domain.</a:t>
            </a:r>
          </a:p>
          <a:p>
            <a:endParaRPr lang="en-US" dirty="0"/>
          </a:p>
          <a:p>
            <a:r>
              <a:rPr lang="en-US" dirty="0"/>
              <a:t>However perspective can not be handled in this generalize framework.</a:t>
            </a:r>
          </a:p>
          <a:p>
            <a:endParaRPr lang="en-US" dirty="0"/>
          </a:p>
          <a:p>
            <a:r>
              <a:rPr lang="en-US" dirty="0"/>
              <a:t>Luminance, translation, slight rotations and size variances can be addressed with these augmentation. That is why we employed these augmentations in our training pipeline</a:t>
            </a:r>
          </a:p>
        </p:txBody>
      </p:sp>
      <p:sp>
        <p:nvSpPr>
          <p:cNvPr id="4" name="Slide Number Placeholder 3"/>
          <p:cNvSpPr>
            <a:spLocks noGrp="1"/>
          </p:cNvSpPr>
          <p:nvPr>
            <p:ph type="sldNum" sz="quarter" idx="5"/>
          </p:nvPr>
        </p:nvSpPr>
        <p:spPr/>
        <p:txBody>
          <a:bodyPr/>
          <a:lstStyle/>
          <a:p>
            <a:pPr>
              <a:defRPr/>
            </a:pPr>
            <a:fld id="{69581B4C-3AB1-49C3-8662-FB1C9B8FCAAE}" type="slidenum">
              <a:rPr lang="de-DE" altLang="de-DE" smtClean="0"/>
              <a:pPr>
                <a:defRPr/>
              </a:pPr>
              <a:t>5</a:t>
            </a:fld>
            <a:endParaRPr lang="de-DE" altLang="de-DE"/>
          </a:p>
        </p:txBody>
      </p:sp>
    </p:spTree>
    <p:extLst>
      <p:ext uri="{BB962C8B-B14F-4D97-AF65-F5344CB8AC3E}">
        <p14:creationId xmlns:p14="http://schemas.microsoft.com/office/powerpoint/2010/main" val="3344882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lvl="0" indent="0" algn="l" rtl="0">
              <a:spcBef>
                <a:spcPts val="0"/>
              </a:spcBef>
              <a:spcAft>
                <a:spcPts val="0"/>
              </a:spcAft>
              <a:buNone/>
            </a:pPr>
            <a:r>
              <a:rPr lang="en-US" noProof="0" dirty="0"/>
              <a:t>Some words about YOLO</a:t>
            </a:r>
          </a:p>
          <a:p>
            <a:pPr marL="0" lvl="0" indent="0" algn="l" rtl="0">
              <a:spcBef>
                <a:spcPts val="0"/>
              </a:spcBef>
              <a:spcAft>
                <a:spcPts val="0"/>
              </a:spcAft>
              <a:buNone/>
            </a:pPr>
            <a:r>
              <a:rPr lang="de-DE" dirty="0" err="1"/>
              <a:t>Yolo</a:t>
            </a:r>
            <a:r>
              <a:rPr lang="de-DE" dirty="0"/>
              <a:t> </a:t>
            </a:r>
            <a:r>
              <a:rPr lang="de-DE" dirty="0" err="1"/>
              <a:t>model</a:t>
            </a:r>
            <a:r>
              <a:rPr lang="de-DE" dirty="0"/>
              <a:t> </a:t>
            </a:r>
            <a:r>
              <a:rPr lang="de-DE" dirty="0" err="1"/>
              <a:t>is</a:t>
            </a:r>
            <a:r>
              <a:rPr lang="de-DE" dirty="0"/>
              <a:t> a </a:t>
            </a:r>
            <a:r>
              <a:rPr lang="de-DE" dirty="0" err="1"/>
              <a:t>single</a:t>
            </a:r>
            <a:r>
              <a:rPr lang="de-DE" dirty="0"/>
              <a:t> </a:t>
            </a:r>
            <a:r>
              <a:rPr lang="de-DE" dirty="0" err="1"/>
              <a:t>shot</a:t>
            </a:r>
            <a:r>
              <a:rPr lang="de-DE" dirty="0"/>
              <a:t> </a:t>
            </a:r>
            <a:r>
              <a:rPr lang="de-DE" dirty="0" err="1"/>
              <a:t>detector</a:t>
            </a:r>
            <a:r>
              <a:rPr lang="de-DE" dirty="0"/>
              <a:t> </a:t>
            </a:r>
            <a:r>
              <a:rPr lang="de-DE" dirty="0" err="1"/>
              <a:t>and</a:t>
            </a:r>
            <a:r>
              <a:rPr lang="de-DE" dirty="0"/>
              <a:t> </a:t>
            </a:r>
            <a:r>
              <a:rPr lang="de-DE" dirty="0" err="1">
                <a:solidFill>
                  <a:schemeClr val="dk1"/>
                </a:solidFill>
              </a:rPr>
              <a:t>performs</a:t>
            </a:r>
            <a:r>
              <a:rPr lang="de-DE" dirty="0">
                <a:solidFill>
                  <a:schemeClr val="dk1"/>
                </a:solidFill>
              </a:rPr>
              <a:t> </a:t>
            </a:r>
            <a:r>
              <a:rPr lang="de-DE" dirty="0" err="1">
                <a:solidFill>
                  <a:schemeClr val="dk1"/>
                </a:solidFill>
              </a:rPr>
              <a:t>detection</a:t>
            </a:r>
            <a:r>
              <a:rPr lang="de-DE" dirty="0">
                <a:solidFill>
                  <a:schemeClr val="dk1"/>
                </a:solidFill>
              </a:rPr>
              <a:t> </a:t>
            </a:r>
            <a:r>
              <a:rPr lang="de-DE" dirty="0" err="1">
                <a:solidFill>
                  <a:schemeClr val="dk1"/>
                </a:solidFill>
              </a:rPr>
              <a:t>as</a:t>
            </a:r>
            <a:r>
              <a:rPr lang="de-DE" dirty="0">
                <a:solidFill>
                  <a:schemeClr val="dk1"/>
                </a:solidFill>
              </a:rPr>
              <a:t> a </a:t>
            </a:r>
            <a:r>
              <a:rPr lang="de-DE" dirty="0" err="1">
                <a:solidFill>
                  <a:schemeClr val="dk1"/>
                </a:solidFill>
              </a:rPr>
              <a:t>regression</a:t>
            </a:r>
            <a:r>
              <a:rPr lang="de-DE" dirty="0">
                <a:solidFill>
                  <a:schemeClr val="dk1"/>
                </a:solidFill>
              </a:rPr>
              <a:t> </a:t>
            </a:r>
            <a:r>
              <a:rPr lang="de-DE" dirty="0" err="1">
                <a:solidFill>
                  <a:schemeClr val="dk1"/>
                </a:solidFill>
              </a:rPr>
              <a:t>problem</a:t>
            </a:r>
            <a:r>
              <a:rPr lang="de-DE" dirty="0">
                <a:solidFill>
                  <a:schemeClr val="dk1"/>
                </a:solidFill>
              </a:rPr>
              <a:t>.</a:t>
            </a:r>
          </a:p>
          <a:p>
            <a:pPr marL="0" lvl="0" indent="0" algn="l" rtl="0">
              <a:spcBef>
                <a:spcPts val="0"/>
              </a:spcBef>
              <a:spcAft>
                <a:spcPts val="0"/>
              </a:spcAft>
              <a:buNone/>
            </a:pPr>
            <a:endParaRPr lang="de-DE" dirty="0">
              <a:solidFill>
                <a:schemeClr val="dk1"/>
              </a:solidFill>
            </a:endParaRPr>
          </a:p>
          <a:p>
            <a:pPr marL="0" lvl="0" indent="0" algn="l" rtl="0">
              <a:spcBef>
                <a:spcPts val="0"/>
              </a:spcBef>
              <a:spcAft>
                <a:spcPts val="0"/>
              </a:spcAft>
              <a:buNone/>
            </a:pPr>
            <a:r>
              <a:rPr lang="de-DE" dirty="0" err="1"/>
              <a:t>It</a:t>
            </a:r>
            <a:r>
              <a:rPr lang="de-DE" dirty="0"/>
              <a:t> </a:t>
            </a:r>
            <a:r>
              <a:rPr lang="de-DE" dirty="0" err="1"/>
              <a:t>divides</a:t>
            </a:r>
            <a:r>
              <a:rPr lang="de-DE" dirty="0"/>
              <a:t> </a:t>
            </a:r>
            <a:r>
              <a:rPr lang="de-DE" dirty="0" err="1"/>
              <a:t>the</a:t>
            </a:r>
            <a:r>
              <a:rPr lang="de-DE" dirty="0"/>
              <a:t> </a:t>
            </a:r>
            <a:r>
              <a:rPr lang="de-DE" dirty="0" err="1"/>
              <a:t>image</a:t>
            </a:r>
            <a:r>
              <a:rPr lang="de-DE" dirty="0"/>
              <a:t> </a:t>
            </a:r>
            <a:r>
              <a:rPr lang="de-DE" dirty="0" err="1"/>
              <a:t>into</a:t>
            </a:r>
            <a:r>
              <a:rPr lang="de-DE" dirty="0"/>
              <a:t> an S × S </a:t>
            </a:r>
            <a:r>
              <a:rPr lang="de-DE" dirty="0" err="1"/>
              <a:t>grid</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for</a:t>
            </a:r>
            <a:r>
              <a:rPr lang="de-DE" dirty="0"/>
              <a:t> </a:t>
            </a:r>
            <a:r>
              <a:rPr lang="de-DE" dirty="0" err="1"/>
              <a:t>each</a:t>
            </a:r>
            <a:r>
              <a:rPr lang="de-DE" dirty="0"/>
              <a:t> </a:t>
            </a:r>
            <a:r>
              <a:rPr lang="de-DE" dirty="0" err="1"/>
              <a:t>grid</a:t>
            </a:r>
            <a:r>
              <a:rPr lang="de-DE" dirty="0"/>
              <a:t> </a:t>
            </a:r>
            <a:r>
              <a:rPr lang="de-DE" dirty="0" err="1"/>
              <a:t>cell</a:t>
            </a:r>
            <a:r>
              <a:rPr lang="de-DE" dirty="0"/>
              <a:t> </a:t>
            </a:r>
            <a:r>
              <a:rPr lang="de-DE" dirty="0" err="1"/>
              <a:t>Yolo</a:t>
            </a:r>
            <a:r>
              <a:rPr lang="de-DE" dirty="0"/>
              <a:t> </a:t>
            </a:r>
            <a:r>
              <a:rPr lang="de-DE" dirty="0" err="1"/>
              <a:t>predicts</a:t>
            </a:r>
            <a:r>
              <a:rPr lang="de-DE" dirty="0"/>
              <a:t> </a:t>
            </a:r>
            <a:r>
              <a:rPr lang="de-DE" dirty="0" err="1"/>
              <a:t>bounding</a:t>
            </a:r>
            <a:r>
              <a:rPr lang="de-DE" dirty="0"/>
              <a:t> </a:t>
            </a:r>
            <a:r>
              <a:rPr lang="de-DE" dirty="0" err="1"/>
              <a:t>boxes</a:t>
            </a:r>
            <a:r>
              <a:rPr lang="de-DE" dirty="0"/>
              <a:t>, </a:t>
            </a:r>
            <a:r>
              <a:rPr lang="de-DE" dirty="0" err="1"/>
              <a:t>associated</a:t>
            </a:r>
            <a:r>
              <a:rPr lang="de-DE" dirty="0"/>
              <a:t> </a:t>
            </a:r>
            <a:r>
              <a:rPr lang="de-DE" dirty="0" err="1"/>
              <a:t>confidence</a:t>
            </a:r>
            <a:r>
              <a:rPr lang="de-DE" dirty="0"/>
              <a:t> </a:t>
            </a:r>
            <a:r>
              <a:rPr lang="de-DE" dirty="0" err="1"/>
              <a:t>for</a:t>
            </a:r>
            <a:r>
              <a:rPr lang="de-DE" dirty="0"/>
              <a:t> </a:t>
            </a:r>
            <a:r>
              <a:rPr lang="de-DE" dirty="0" err="1"/>
              <a:t>those</a:t>
            </a:r>
            <a:r>
              <a:rPr lang="de-DE" dirty="0"/>
              <a:t> </a:t>
            </a:r>
            <a:r>
              <a:rPr lang="de-DE" dirty="0" err="1"/>
              <a:t>bboxes</a:t>
            </a:r>
            <a:r>
              <a:rPr lang="de-DE" dirty="0"/>
              <a:t>, </a:t>
            </a:r>
            <a:r>
              <a:rPr lang="de-DE" dirty="0" err="1"/>
              <a:t>and</a:t>
            </a:r>
            <a:r>
              <a:rPr lang="de-DE" dirty="0"/>
              <a:t> C </a:t>
            </a:r>
            <a:r>
              <a:rPr lang="de-DE" dirty="0" err="1"/>
              <a:t>class</a:t>
            </a:r>
            <a:r>
              <a:rPr lang="de-DE" dirty="0"/>
              <a:t> </a:t>
            </a:r>
            <a:r>
              <a:rPr lang="de-DE" dirty="0" err="1"/>
              <a:t>probabilities</a:t>
            </a:r>
            <a:r>
              <a:rPr lang="de-DE" dirty="0"/>
              <a:t>.</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 </a:t>
            </a:r>
            <a:r>
              <a:rPr lang="de-DE" dirty="0" err="1"/>
              <a:t>For</a:t>
            </a:r>
            <a:r>
              <a:rPr lang="de-DE" dirty="0"/>
              <a:t> </a:t>
            </a:r>
            <a:r>
              <a:rPr lang="de-DE" dirty="0" err="1"/>
              <a:t>this</a:t>
            </a:r>
            <a:r>
              <a:rPr lang="de-DE" dirty="0"/>
              <a:t> </a:t>
            </a:r>
            <a:r>
              <a:rPr lang="de-DE" dirty="0" err="1"/>
              <a:t>purpose</a:t>
            </a:r>
            <a:r>
              <a:rPr lang="de-DE" dirty="0"/>
              <a:t> </a:t>
            </a:r>
            <a:r>
              <a:rPr lang="de-DE" dirty="0" err="1"/>
              <a:t>yolo</a:t>
            </a:r>
            <a:r>
              <a:rPr lang="de-DE" dirty="0"/>
              <a:t> </a:t>
            </a:r>
            <a:r>
              <a:rPr lang="de-DE" dirty="0" err="1"/>
              <a:t>network</a:t>
            </a:r>
            <a:r>
              <a:rPr lang="de-DE" dirty="0"/>
              <a:t> </a:t>
            </a:r>
            <a:r>
              <a:rPr lang="de-DE" dirty="0" err="1"/>
              <a:t>consists</a:t>
            </a:r>
            <a:r>
              <a:rPr lang="de-DE" dirty="0"/>
              <a:t> </a:t>
            </a:r>
            <a:r>
              <a:rPr lang="de-DE" dirty="0" err="1"/>
              <a:t>of</a:t>
            </a:r>
            <a:r>
              <a:rPr lang="de-DE" dirty="0"/>
              <a:t> </a:t>
            </a:r>
            <a:r>
              <a:rPr lang="de-DE" dirty="0" err="1"/>
              <a:t>three</a:t>
            </a:r>
            <a:r>
              <a:rPr lang="de-DE" dirty="0"/>
              <a:t> </a:t>
            </a:r>
            <a:r>
              <a:rPr lang="de-DE" dirty="0" err="1"/>
              <a:t>main</a:t>
            </a:r>
            <a:r>
              <a:rPr lang="de-DE" dirty="0"/>
              <a:t> </a:t>
            </a:r>
            <a:r>
              <a:rPr lang="de-DE" dirty="0" err="1"/>
              <a:t>pieces</a:t>
            </a:r>
            <a:r>
              <a:rPr lang="de-DE" dirty="0"/>
              <a:t>.</a:t>
            </a:r>
          </a:p>
          <a:p>
            <a:pPr marL="0" lvl="0" indent="0" algn="l" rtl="0">
              <a:spcBef>
                <a:spcPts val="0"/>
              </a:spcBef>
              <a:spcAft>
                <a:spcPts val="0"/>
              </a:spcAft>
              <a:buNone/>
            </a:pPr>
            <a:r>
              <a:rPr lang="de-DE" dirty="0"/>
              <a:t>1) </a:t>
            </a:r>
            <a:r>
              <a:rPr lang="de-DE" u="sng" dirty="0">
                <a:solidFill>
                  <a:schemeClr val="hlink"/>
                </a:solidFill>
                <a:hlinkClick r:id="rId3"/>
              </a:rPr>
              <a:t>Backbone</a:t>
            </a:r>
            <a:r>
              <a:rPr lang="de-DE" dirty="0"/>
              <a:t> - A CNN </a:t>
            </a:r>
            <a:r>
              <a:rPr lang="de-DE" dirty="0" err="1"/>
              <a:t>that</a:t>
            </a:r>
            <a:r>
              <a:rPr lang="de-DE" dirty="0"/>
              <a:t> </a:t>
            </a:r>
            <a:r>
              <a:rPr lang="de-DE" dirty="0" err="1"/>
              <a:t>that</a:t>
            </a:r>
            <a:r>
              <a:rPr lang="de-DE" dirty="0"/>
              <a:t> </a:t>
            </a:r>
            <a:r>
              <a:rPr lang="de-DE" dirty="0" err="1"/>
              <a:t>detects</a:t>
            </a:r>
            <a:r>
              <a:rPr lang="de-DE" dirty="0"/>
              <a:t> </a:t>
            </a:r>
            <a:r>
              <a:rPr lang="de-DE" dirty="0" err="1"/>
              <a:t>features</a:t>
            </a:r>
            <a:r>
              <a:rPr lang="de-DE" dirty="0"/>
              <a:t> at different </a:t>
            </a:r>
            <a:r>
              <a:rPr lang="de-DE" dirty="0" err="1"/>
              <a:t>scales</a:t>
            </a:r>
            <a:r>
              <a:rPr lang="de-DE" dirty="0"/>
              <a:t>.</a:t>
            </a:r>
          </a:p>
          <a:p>
            <a:pPr marL="0" lvl="0" indent="0" algn="l" rtl="0">
              <a:spcBef>
                <a:spcPts val="0"/>
              </a:spcBef>
              <a:spcAft>
                <a:spcPts val="0"/>
              </a:spcAft>
              <a:buNone/>
            </a:pPr>
            <a:r>
              <a:rPr lang="de-DE" dirty="0"/>
              <a:t>2) </a:t>
            </a:r>
            <a:r>
              <a:rPr lang="de-DE" u="sng" dirty="0">
                <a:solidFill>
                  <a:schemeClr val="hlink"/>
                </a:solidFill>
                <a:hlinkClick r:id="rId4"/>
              </a:rPr>
              <a:t>Neck</a:t>
            </a:r>
            <a:r>
              <a:rPr lang="de-DE" dirty="0"/>
              <a:t> - Series </a:t>
            </a:r>
            <a:r>
              <a:rPr lang="de-DE" dirty="0" err="1"/>
              <a:t>of</a:t>
            </a:r>
            <a:r>
              <a:rPr lang="de-DE" dirty="0"/>
              <a:t> </a:t>
            </a:r>
            <a:r>
              <a:rPr lang="de-DE" dirty="0" err="1"/>
              <a:t>layers</a:t>
            </a:r>
            <a:r>
              <a:rPr lang="de-DE" dirty="0"/>
              <a:t> </a:t>
            </a:r>
            <a:r>
              <a:rPr lang="de-DE" dirty="0" err="1"/>
              <a:t>to</a:t>
            </a:r>
            <a:r>
              <a:rPr lang="de-DE" dirty="0"/>
              <a:t> </a:t>
            </a:r>
            <a:r>
              <a:rPr lang="de-DE" dirty="0" err="1"/>
              <a:t>combine</a:t>
            </a:r>
            <a:r>
              <a:rPr lang="de-DE" dirty="0"/>
              <a:t> </a:t>
            </a:r>
            <a:r>
              <a:rPr lang="de-DE" dirty="0" err="1"/>
              <a:t>image</a:t>
            </a:r>
            <a:r>
              <a:rPr lang="de-DE" dirty="0"/>
              <a:t> </a:t>
            </a:r>
            <a:r>
              <a:rPr lang="de-DE" dirty="0" err="1"/>
              <a:t>features</a:t>
            </a:r>
            <a:r>
              <a:rPr lang="de-DE" dirty="0"/>
              <a:t> </a:t>
            </a:r>
            <a:r>
              <a:rPr lang="de-DE" dirty="0" err="1"/>
              <a:t>corresponding</a:t>
            </a:r>
            <a:r>
              <a:rPr lang="de-DE" dirty="0"/>
              <a:t> </a:t>
            </a:r>
            <a:r>
              <a:rPr lang="de-DE" dirty="0" err="1"/>
              <a:t>to</a:t>
            </a:r>
            <a:r>
              <a:rPr lang="de-DE" dirty="0"/>
              <a:t> different </a:t>
            </a:r>
            <a:r>
              <a:rPr lang="de-DE" dirty="0" err="1"/>
              <a:t>scales</a:t>
            </a:r>
            <a:r>
              <a:rPr lang="de-DE" dirty="0"/>
              <a:t>.</a:t>
            </a:r>
          </a:p>
          <a:p>
            <a:pPr marL="0" lvl="0" indent="0" algn="l" rtl="0">
              <a:spcBef>
                <a:spcPts val="0"/>
              </a:spcBef>
              <a:spcAft>
                <a:spcPts val="0"/>
              </a:spcAft>
              <a:buNone/>
            </a:pPr>
            <a:r>
              <a:rPr lang="de-DE" dirty="0"/>
              <a:t>3) </a:t>
            </a:r>
            <a:r>
              <a:rPr lang="de-DE" u="sng" dirty="0">
                <a:solidFill>
                  <a:schemeClr val="hlink"/>
                </a:solidFill>
                <a:hlinkClick r:id="rId5"/>
              </a:rPr>
              <a:t>Head</a:t>
            </a:r>
            <a:r>
              <a:rPr lang="de-DE" dirty="0"/>
              <a:t> - </a:t>
            </a:r>
            <a:r>
              <a:rPr lang="de-DE" dirty="0" err="1"/>
              <a:t>Generate</a:t>
            </a:r>
            <a:r>
              <a:rPr lang="de-DE" dirty="0"/>
              <a:t> </a:t>
            </a:r>
            <a:r>
              <a:rPr lang="de-DE" dirty="0" err="1"/>
              <a:t>bbox</a:t>
            </a:r>
            <a:r>
              <a:rPr lang="de-DE" dirty="0"/>
              <a:t> </a:t>
            </a:r>
            <a:r>
              <a:rPr lang="de-DE" dirty="0" err="1"/>
              <a:t>and</a:t>
            </a:r>
            <a:r>
              <a:rPr lang="de-DE" dirty="0"/>
              <a:t> </a:t>
            </a:r>
            <a:r>
              <a:rPr lang="de-DE" dirty="0" err="1"/>
              <a:t>class</a:t>
            </a:r>
            <a:r>
              <a:rPr lang="de-DE" dirty="0"/>
              <a:t> </a:t>
            </a:r>
            <a:r>
              <a:rPr lang="de-DE" dirty="0" err="1"/>
              <a:t>prediction</a:t>
            </a:r>
            <a:r>
              <a:rPr lang="de-DE" dirty="0"/>
              <a:t>.</a:t>
            </a:r>
          </a:p>
          <a:p>
            <a:pPr marL="0" lvl="0" indent="0" algn="l" rtl="0">
              <a:spcBef>
                <a:spcPts val="0"/>
              </a:spcBef>
              <a:spcAft>
                <a:spcPts val="0"/>
              </a:spcAft>
              <a:buNone/>
            </a:pPr>
            <a:endParaRPr lang="de-DE" dirty="0"/>
          </a:p>
          <a:p>
            <a:pPr marL="0" marR="0" lvl="0" indent="0" algn="l" defTabSz="457200" rtl="0" eaLnBrk="0" fontAlgn="base" latinLnBrk="0" hangingPunct="0">
              <a:lnSpc>
                <a:spcPct val="100000"/>
              </a:lnSpc>
              <a:spcBef>
                <a:spcPts val="0"/>
              </a:spcBef>
              <a:spcAft>
                <a:spcPts val="0"/>
              </a:spcAft>
              <a:buClrTx/>
              <a:buSzTx/>
              <a:buFontTx/>
              <a:buNone/>
              <a:tabLst/>
              <a:defRPr/>
            </a:pPr>
            <a:r>
              <a:rPr lang="de-DE" dirty="0"/>
              <a:t>The design </a:t>
            </a:r>
            <a:r>
              <a:rPr lang="de-DE" dirty="0" err="1"/>
              <a:t>of</a:t>
            </a:r>
            <a:r>
              <a:rPr lang="de-DE" dirty="0"/>
              <a:t> yolov5 also </a:t>
            </a:r>
            <a:r>
              <a:rPr lang="de-DE" dirty="0" err="1"/>
              <a:t>allow</a:t>
            </a:r>
            <a:r>
              <a:rPr lang="de-DE" dirty="0"/>
              <a:t> </a:t>
            </a:r>
            <a:r>
              <a:rPr lang="de-DE" dirty="0" err="1"/>
              <a:t>to</a:t>
            </a:r>
            <a:r>
              <a:rPr lang="de-DE" dirty="0"/>
              <a:t> </a:t>
            </a:r>
            <a:r>
              <a:rPr lang="de-DE" dirty="0" err="1"/>
              <a:t>increase</a:t>
            </a:r>
            <a:r>
              <a:rPr lang="de-DE" dirty="0"/>
              <a:t> </a:t>
            </a:r>
            <a:r>
              <a:rPr lang="de-DE" dirty="0" err="1"/>
              <a:t>capacity</a:t>
            </a:r>
            <a:r>
              <a:rPr lang="de-DE" dirty="0"/>
              <a:t> </a:t>
            </a:r>
            <a:r>
              <a:rPr lang="de-DE" dirty="0" err="1"/>
              <a:t>of</a:t>
            </a:r>
            <a:r>
              <a:rPr lang="de-DE" dirty="0"/>
              <a:t> </a:t>
            </a:r>
            <a:r>
              <a:rPr lang="de-DE" dirty="0" err="1"/>
              <a:t>the</a:t>
            </a:r>
            <a:r>
              <a:rPr lang="de-DE" dirty="0"/>
              <a:t> </a:t>
            </a:r>
            <a:r>
              <a:rPr lang="de-DE" dirty="0" err="1"/>
              <a:t>network</a:t>
            </a:r>
            <a:r>
              <a:rPr lang="de-DE" dirty="0"/>
              <a:t> </a:t>
            </a:r>
            <a:r>
              <a:rPr lang="de-DE" dirty="0" err="1"/>
              <a:t>by</a:t>
            </a:r>
            <a:r>
              <a:rPr lang="de-DE" dirty="0"/>
              <a:t> </a:t>
            </a:r>
            <a:r>
              <a:rPr lang="de-DE" dirty="0" err="1"/>
              <a:t>increasing</a:t>
            </a:r>
            <a:r>
              <a:rPr lang="de-DE" dirty="0"/>
              <a:t> </a:t>
            </a:r>
            <a:r>
              <a:rPr lang="de-DE" dirty="0" err="1"/>
              <a:t>depth</a:t>
            </a:r>
            <a:r>
              <a:rPr lang="de-DE" dirty="0"/>
              <a:t> </a:t>
            </a:r>
            <a:r>
              <a:rPr lang="de-DE" dirty="0" err="1"/>
              <a:t>and</a:t>
            </a:r>
            <a:r>
              <a:rPr lang="de-DE" dirty="0"/>
              <a:t> </a:t>
            </a:r>
            <a:r>
              <a:rPr lang="de-DE" dirty="0" err="1"/>
              <a:t>spatial</a:t>
            </a:r>
            <a:r>
              <a:rPr lang="de-DE" dirty="0"/>
              <a:t> </a:t>
            </a:r>
            <a:r>
              <a:rPr lang="de-DE" dirty="0" err="1"/>
              <a:t>width</a:t>
            </a:r>
            <a:r>
              <a:rPr lang="de-DE" dirty="0"/>
              <a:t> (</a:t>
            </a:r>
            <a:r>
              <a:rPr lang="de-DE" dirty="0" err="1"/>
              <a:t>receptive</a:t>
            </a:r>
            <a:r>
              <a:rPr lang="de-DE" dirty="0"/>
              <a:t> </a:t>
            </a:r>
            <a:r>
              <a:rPr lang="de-DE" dirty="0" err="1"/>
              <a:t>field</a:t>
            </a:r>
            <a:r>
              <a:rPr lang="de-DE" dirty="0"/>
              <a:t>)</a:t>
            </a:r>
          </a:p>
          <a:p>
            <a:pPr marL="0" lvl="0" indent="0" algn="l" rtl="0">
              <a:spcBef>
                <a:spcPts val="0"/>
              </a:spcBef>
              <a:spcAft>
                <a:spcPts val="0"/>
              </a:spcAft>
              <a:buNone/>
            </a:pPr>
            <a:endParaRPr lang="de-DE" dirty="0"/>
          </a:p>
          <a:p>
            <a:r>
              <a:rPr lang="en-GB" sz="1200" b="0" i="0" kern="1200" dirty="0">
                <a:solidFill>
                  <a:schemeClr val="tx1"/>
                </a:solidFill>
                <a:effectLst/>
                <a:latin typeface="+mn-lt"/>
                <a:ea typeface="+mn-ea"/>
                <a:cs typeface="+mn-cs"/>
              </a:rPr>
              <a:t>metrics/mAP_0.5 ----0.8547</a:t>
            </a:r>
          </a:p>
          <a:p>
            <a:r>
              <a:rPr lang="en-GB" sz="1200" b="0" i="0" kern="1200" dirty="0">
                <a:solidFill>
                  <a:schemeClr val="tx1"/>
                </a:solidFill>
                <a:effectLst/>
                <a:latin typeface="+mn-lt"/>
                <a:ea typeface="+mn-ea"/>
                <a:cs typeface="+mn-cs"/>
              </a:rPr>
              <a:t>metrics/mAP_0.5:0.95 --- 0.4736</a:t>
            </a:r>
          </a:p>
          <a:p>
            <a:r>
              <a:rPr lang="en-GB" sz="1200" b="0" i="0" kern="1200" dirty="0">
                <a:solidFill>
                  <a:schemeClr val="tx1"/>
                </a:solidFill>
                <a:effectLst/>
                <a:latin typeface="+mn-lt"/>
                <a:ea typeface="+mn-ea"/>
                <a:cs typeface="+mn-cs"/>
              </a:rPr>
              <a:t>metrics/precision. ---- 0.8841</a:t>
            </a:r>
          </a:p>
          <a:p>
            <a:r>
              <a:rPr lang="en-GB" sz="1200" b="0" i="0" kern="1200" dirty="0">
                <a:solidFill>
                  <a:schemeClr val="tx1"/>
                </a:solidFill>
                <a:effectLst/>
                <a:latin typeface="+mn-lt"/>
                <a:ea typeface="+mn-ea"/>
                <a:cs typeface="+mn-cs"/>
              </a:rPr>
              <a:t>metrics/recall --- 0.7745</a:t>
            </a:r>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139700" marR="50800" lvl="0" indent="0" algn="l" rtl="0">
              <a:lnSpc>
                <a:spcPct val="115000"/>
              </a:lnSpc>
              <a:spcBef>
                <a:spcPts val="0"/>
              </a:spcBef>
              <a:spcAft>
                <a:spcPts val="0"/>
              </a:spcAft>
              <a:buClr>
                <a:schemeClr val="dk1"/>
              </a:buClr>
              <a:buSzPts val="1100"/>
              <a:buFont typeface="Arial"/>
              <a:buNone/>
            </a:pPr>
            <a:r>
              <a:rPr lang="de-DE" sz="1800" dirty="0">
                <a:solidFill>
                  <a:srgbClr val="363A3D"/>
                </a:solidFill>
                <a:highlight>
                  <a:srgbClr val="FFFFFF"/>
                </a:highlight>
              </a:rPr>
              <a:t>Evaluation </a:t>
            </a:r>
            <a:r>
              <a:rPr lang="de-DE" sz="1800" dirty="0" err="1">
                <a:solidFill>
                  <a:srgbClr val="363A3D"/>
                </a:solidFill>
                <a:highlight>
                  <a:srgbClr val="FFFFFF"/>
                </a:highlight>
              </a:rPr>
              <a:t>Metrics</a:t>
            </a:r>
            <a:endParaRPr lang="de-DE" sz="1800" dirty="0">
              <a:solidFill>
                <a:srgbClr val="363A3D"/>
              </a:solidFill>
              <a:highlight>
                <a:srgbClr val="FFFFFF"/>
              </a:highlight>
            </a:endParaRPr>
          </a:p>
          <a:p>
            <a:pPr marL="457200" marR="50800" lvl="0" indent="-304800" algn="l" rtl="0">
              <a:lnSpc>
                <a:spcPct val="115000"/>
              </a:lnSpc>
              <a:spcBef>
                <a:spcPts val="0"/>
              </a:spcBef>
              <a:spcAft>
                <a:spcPts val="0"/>
              </a:spcAft>
              <a:buClr>
                <a:srgbClr val="363A3D"/>
              </a:buClr>
              <a:buSzPts val="1200"/>
              <a:buChar char="-"/>
            </a:pPr>
            <a:r>
              <a:rPr lang="de-DE" sz="1800" dirty="0" err="1">
                <a:solidFill>
                  <a:srgbClr val="363A3D"/>
                </a:solidFill>
                <a:highlight>
                  <a:srgbClr val="FFFFFF"/>
                </a:highlight>
              </a:rPr>
              <a:t>Accuracy</a:t>
            </a:r>
            <a:r>
              <a:rPr lang="de-DE" sz="1800" dirty="0">
                <a:solidFill>
                  <a:srgbClr val="363A3D"/>
                </a:solidFill>
                <a:highlight>
                  <a:srgbClr val="FFFFFF"/>
                </a:highlight>
              </a:rPr>
              <a:t>: </a:t>
            </a:r>
            <a:r>
              <a:rPr lang="de-DE" sz="1200" dirty="0" err="1">
                <a:solidFill>
                  <a:schemeClr val="dk1"/>
                </a:solidFill>
              </a:rPr>
              <a:t>accuracy</a:t>
            </a:r>
            <a:r>
              <a:rPr lang="de-DE" sz="1200" dirty="0">
                <a:solidFill>
                  <a:schemeClr val="dk1"/>
                </a:solidFill>
              </a:rPr>
              <a:t> </a:t>
            </a:r>
            <a:r>
              <a:rPr lang="de-DE" sz="1200" dirty="0" err="1">
                <a:solidFill>
                  <a:schemeClr val="dk1"/>
                </a:solidFill>
              </a:rPr>
              <a:t>indicates</a:t>
            </a:r>
            <a:r>
              <a:rPr lang="de-DE" sz="1200" dirty="0">
                <a:solidFill>
                  <a:schemeClr val="dk1"/>
                </a:solidFill>
              </a:rPr>
              <a:t> </a:t>
            </a:r>
            <a:r>
              <a:rPr lang="de-DE" sz="1200" dirty="0" err="1">
                <a:solidFill>
                  <a:schemeClr val="dk1"/>
                </a:solidFill>
              </a:rPr>
              <a:t>how</a:t>
            </a:r>
            <a:r>
              <a:rPr lang="de-DE" sz="1200" dirty="0">
                <a:solidFill>
                  <a:schemeClr val="dk1"/>
                </a:solidFill>
              </a:rPr>
              <a:t> </a:t>
            </a:r>
            <a:r>
              <a:rPr lang="de-DE" sz="1200" dirty="0" err="1">
                <a:solidFill>
                  <a:schemeClr val="dk1"/>
                </a:solidFill>
              </a:rPr>
              <a:t>many</a:t>
            </a:r>
            <a:r>
              <a:rPr lang="de-DE" sz="1200" dirty="0">
                <a:solidFill>
                  <a:schemeClr val="dk1"/>
                </a:solidFill>
              </a:rPr>
              <a:t> </a:t>
            </a:r>
            <a:r>
              <a:rPr lang="de-DE" sz="1200" dirty="0" err="1">
                <a:solidFill>
                  <a:schemeClr val="dk1"/>
                </a:solidFill>
              </a:rPr>
              <a:t>of</a:t>
            </a:r>
            <a:r>
              <a:rPr lang="de-DE" sz="1200" dirty="0">
                <a:solidFill>
                  <a:schemeClr val="dk1"/>
                </a:solidFill>
              </a:rPr>
              <a:t> </a:t>
            </a:r>
            <a:r>
              <a:rPr lang="de-DE" sz="1200" dirty="0" err="1">
                <a:solidFill>
                  <a:schemeClr val="dk1"/>
                </a:solidFill>
              </a:rPr>
              <a:t>the</a:t>
            </a:r>
            <a:r>
              <a:rPr lang="de-DE" sz="1200" dirty="0">
                <a:solidFill>
                  <a:schemeClr val="dk1"/>
                </a:solidFill>
              </a:rPr>
              <a:t> </a:t>
            </a:r>
            <a:r>
              <a:rPr lang="de-DE" sz="1200" dirty="0" err="1">
                <a:solidFill>
                  <a:schemeClr val="dk1"/>
                </a:solidFill>
              </a:rPr>
              <a:t>images</a:t>
            </a:r>
            <a:r>
              <a:rPr lang="de-DE" sz="1200" dirty="0">
                <a:solidFill>
                  <a:schemeClr val="dk1"/>
                </a:solidFill>
              </a:rPr>
              <a:t> </a:t>
            </a:r>
            <a:r>
              <a:rPr lang="de-DE" sz="1200" dirty="0" err="1">
                <a:solidFill>
                  <a:schemeClr val="dk1"/>
                </a:solidFill>
              </a:rPr>
              <a:t>with</a:t>
            </a:r>
            <a:r>
              <a:rPr lang="de-DE" sz="1200" dirty="0">
                <a:solidFill>
                  <a:schemeClr val="dk1"/>
                </a:solidFill>
              </a:rPr>
              <a:t> </a:t>
            </a:r>
            <a:r>
              <a:rPr lang="de-DE" sz="1200" dirty="0" err="1">
                <a:solidFill>
                  <a:schemeClr val="dk1"/>
                </a:solidFill>
              </a:rPr>
              <a:t>potholes</a:t>
            </a:r>
            <a:r>
              <a:rPr lang="de-DE" sz="1200" dirty="0">
                <a:solidFill>
                  <a:schemeClr val="dk1"/>
                </a:solidFill>
              </a:rPr>
              <a:t> </a:t>
            </a:r>
            <a:r>
              <a:rPr lang="de-DE" sz="1200" dirty="0" err="1">
                <a:solidFill>
                  <a:schemeClr val="dk1"/>
                </a:solidFill>
              </a:rPr>
              <a:t>or</a:t>
            </a:r>
            <a:r>
              <a:rPr lang="de-DE" sz="1200" dirty="0">
                <a:solidFill>
                  <a:schemeClr val="dk1"/>
                </a:solidFill>
              </a:rPr>
              <a:t> </a:t>
            </a:r>
            <a:r>
              <a:rPr lang="de-DE" sz="1200" dirty="0" err="1">
                <a:solidFill>
                  <a:schemeClr val="dk1"/>
                </a:solidFill>
              </a:rPr>
              <a:t>and</a:t>
            </a:r>
            <a:r>
              <a:rPr lang="de-DE" sz="1200" dirty="0">
                <a:solidFill>
                  <a:schemeClr val="dk1"/>
                </a:solidFill>
              </a:rPr>
              <a:t> </a:t>
            </a:r>
            <a:r>
              <a:rPr lang="de-DE" sz="1200" dirty="0" err="1">
                <a:solidFill>
                  <a:schemeClr val="dk1"/>
                </a:solidFill>
              </a:rPr>
              <a:t>images</a:t>
            </a:r>
            <a:r>
              <a:rPr lang="de-DE" sz="1200" dirty="0">
                <a:solidFill>
                  <a:schemeClr val="dk1"/>
                </a:solidFill>
              </a:rPr>
              <a:t> </a:t>
            </a:r>
            <a:r>
              <a:rPr lang="de-DE" sz="1200" dirty="0" err="1">
                <a:solidFill>
                  <a:schemeClr val="dk1"/>
                </a:solidFill>
              </a:rPr>
              <a:t>without</a:t>
            </a:r>
            <a:r>
              <a:rPr lang="de-DE" sz="1200" dirty="0">
                <a:solidFill>
                  <a:schemeClr val="dk1"/>
                </a:solidFill>
              </a:rPr>
              <a:t> </a:t>
            </a:r>
            <a:r>
              <a:rPr lang="de-DE" sz="1200" dirty="0" err="1">
                <a:solidFill>
                  <a:schemeClr val="dk1"/>
                </a:solidFill>
              </a:rPr>
              <a:t>potholes</a:t>
            </a:r>
            <a:r>
              <a:rPr lang="de-DE" sz="1200" dirty="0">
                <a:solidFill>
                  <a:schemeClr val="dk1"/>
                </a:solidFill>
              </a:rPr>
              <a:t> </a:t>
            </a:r>
            <a:r>
              <a:rPr lang="de-DE" sz="1200" dirty="0" err="1">
                <a:solidFill>
                  <a:schemeClr val="dk1"/>
                </a:solidFill>
              </a:rPr>
              <a:t>are</a:t>
            </a:r>
            <a:r>
              <a:rPr lang="de-DE" sz="1200" dirty="0">
                <a:solidFill>
                  <a:schemeClr val="dk1"/>
                </a:solidFill>
              </a:rPr>
              <a:t> </a:t>
            </a:r>
            <a:r>
              <a:rPr lang="de-DE" sz="1200" dirty="0" err="1">
                <a:solidFill>
                  <a:schemeClr val="dk1"/>
                </a:solidFill>
              </a:rPr>
              <a:t>correctly</a:t>
            </a:r>
            <a:r>
              <a:rPr lang="de-DE" sz="1200" dirty="0">
                <a:solidFill>
                  <a:schemeClr val="dk1"/>
                </a:solidFill>
              </a:rPr>
              <a:t> </a:t>
            </a:r>
            <a:r>
              <a:rPr lang="de-DE" sz="1200" dirty="0" err="1">
                <a:solidFill>
                  <a:schemeClr val="dk1"/>
                </a:solidFill>
              </a:rPr>
              <a:t>identified</a:t>
            </a:r>
            <a:r>
              <a:rPr lang="de-DE" sz="1200" dirty="0">
                <a:solidFill>
                  <a:schemeClr val="dk1"/>
                </a:solidFill>
              </a:rPr>
              <a:t> (</a:t>
            </a:r>
            <a:r>
              <a:rPr lang="de-DE" sz="1200" dirty="0" err="1">
                <a:solidFill>
                  <a:schemeClr val="dk1"/>
                </a:solidFill>
              </a:rPr>
              <a:t>both</a:t>
            </a:r>
            <a:r>
              <a:rPr lang="de-DE" sz="1200" dirty="0">
                <a:solidFill>
                  <a:schemeClr val="dk1"/>
                </a:solidFill>
              </a:rPr>
              <a:t> True Positives </a:t>
            </a:r>
            <a:r>
              <a:rPr lang="de-DE" sz="1200" dirty="0" err="1">
                <a:solidFill>
                  <a:schemeClr val="dk1"/>
                </a:solidFill>
              </a:rPr>
              <a:t>and</a:t>
            </a:r>
            <a:r>
              <a:rPr lang="de-DE" sz="1200" dirty="0">
                <a:solidFill>
                  <a:schemeClr val="dk1"/>
                </a:solidFill>
              </a:rPr>
              <a:t> True Negatives)  </a:t>
            </a:r>
            <a:r>
              <a:rPr lang="de-DE" sz="1200" dirty="0" err="1">
                <a:solidFill>
                  <a:schemeClr val="dk1"/>
                </a:solidFill>
              </a:rPr>
              <a:t>by</a:t>
            </a:r>
            <a:r>
              <a:rPr lang="de-DE" sz="1200" dirty="0">
                <a:solidFill>
                  <a:schemeClr val="dk1"/>
                </a:solidFill>
              </a:rPr>
              <a:t> </a:t>
            </a:r>
            <a:r>
              <a:rPr lang="de-DE" sz="1200" dirty="0" err="1">
                <a:solidFill>
                  <a:schemeClr val="dk1"/>
                </a:solidFill>
              </a:rPr>
              <a:t>the</a:t>
            </a:r>
            <a:r>
              <a:rPr lang="de-DE" sz="1200" dirty="0">
                <a:solidFill>
                  <a:schemeClr val="dk1"/>
                </a:solidFill>
              </a:rPr>
              <a:t> </a:t>
            </a:r>
            <a:r>
              <a:rPr lang="de-DE" sz="1200" dirty="0" err="1">
                <a:solidFill>
                  <a:schemeClr val="dk1"/>
                </a:solidFill>
              </a:rPr>
              <a:t>model</a:t>
            </a:r>
            <a:r>
              <a:rPr lang="de-DE" sz="1200" dirty="0">
                <a:solidFill>
                  <a:schemeClr val="dk1"/>
                </a:solidFill>
              </a:rPr>
              <a:t>. </a:t>
            </a:r>
          </a:p>
          <a:p>
            <a:pPr marL="457200" lvl="0" indent="-317500" algn="l" rtl="0">
              <a:spcBef>
                <a:spcPts val="0"/>
              </a:spcBef>
              <a:spcAft>
                <a:spcPts val="0"/>
              </a:spcAft>
              <a:buClr>
                <a:schemeClr val="dk1"/>
              </a:buClr>
              <a:buSzPts val="1400"/>
              <a:buFont typeface="Calibri"/>
              <a:buChar char="-"/>
            </a:pPr>
            <a:r>
              <a:rPr lang="de-DE" dirty="0">
                <a:solidFill>
                  <a:schemeClr val="dk1"/>
                </a:solidFill>
                <a:latin typeface="+mn-lt"/>
                <a:ea typeface="Calibri"/>
                <a:cs typeface="Calibri"/>
                <a:sym typeface="Calibri"/>
              </a:rPr>
              <a:t>Precision: </a:t>
            </a:r>
            <a:r>
              <a:rPr lang="de-DE" dirty="0" err="1">
                <a:solidFill>
                  <a:schemeClr val="dk1"/>
                </a:solidFill>
                <a:latin typeface="+mn-lt"/>
                <a:ea typeface="Calibri"/>
                <a:cs typeface="Calibri"/>
                <a:sym typeface="Calibri"/>
              </a:rPr>
              <a:t>to</a:t>
            </a:r>
            <a:r>
              <a:rPr lang="de-DE" dirty="0">
                <a:solidFill>
                  <a:schemeClr val="dk1"/>
                </a:solidFill>
                <a:latin typeface="+mn-lt"/>
                <a:ea typeface="Calibri"/>
                <a:cs typeface="Calibri"/>
                <a:sym typeface="Calibri"/>
              </a:rPr>
              <a:t> </a:t>
            </a:r>
            <a:r>
              <a:rPr lang="de-DE" dirty="0" err="1">
                <a:solidFill>
                  <a:schemeClr val="dk1"/>
                </a:solidFill>
                <a:latin typeface="+mn-lt"/>
                <a:ea typeface="Calibri"/>
                <a:cs typeface="Calibri"/>
                <a:sym typeface="Calibri"/>
              </a:rPr>
              <a:t>determine</a:t>
            </a:r>
            <a:r>
              <a:rPr lang="de-DE" dirty="0">
                <a:solidFill>
                  <a:schemeClr val="dk1"/>
                </a:solidFill>
                <a:latin typeface="+mn-lt"/>
                <a:ea typeface="Calibri"/>
                <a:cs typeface="Calibri"/>
                <a:sym typeface="Calibri"/>
              </a:rPr>
              <a:t> </a:t>
            </a:r>
            <a:r>
              <a:rPr lang="de-DE" dirty="0" err="1">
                <a:solidFill>
                  <a:schemeClr val="dk1"/>
                </a:solidFill>
                <a:latin typeface="+mn-lt"/>
                <a:ea typeface="Calibri"/>
                <a:cs typeface="Calibri"/>
                <a:sym typeface="Calibri"/>
              </a:rPr>
              <a:t>the</a:t>
            </a:r>
            <a:r>
              <a:rPr lang="de-DE" dirty="0">
                <a:solidFill>
                  <a:schemeClr val="dk1"/>
                </a:solidFill>
                <a:latin typeface="+mn-lt"/>
                <a:ea typeface="Calibri"/>
                <a:cs typeface="Calibri"/>
                <a:sym typeface="Calibri"/>
              </a:rPr>
              <a:t> </a:t>
            </a:r>
            <a:r>
              <a:rPr lang="de-DE" dirty="0" err="1">
                <a:solidFill>
                  <a:schemeClr val="dk1"/>
                </a:solidFill>
                <a:latin typeface="+mn-lt"/>
                <a:ea typeface="Calibri"/>
                <a:cs typeface="Calibri"/>
                <a:sym typeface="Calibri"/>
              </a:rPr>
              <a:t>fraction</a:t>
            </a:r>
            <a:r>
              <a:rPr lang="de-DE" dirty="0">
                <a:solidFill>
                  <a:schemeClr val="dk1"/>
                </a:solidFill>
                <a:latin typeface="+mn-lt"/>
                <a:ea typeface="Calibri"/>
                <a:cs typeface="Calibri"/>
                <a:sym typeface="Calibri"/>
              </a:rPr>
              <a:t> </a:t>
            </a:r>
            <a:r>
              <a:rPr lang="de-DE" dirty="0" err="1">
                <a:solidFill>
                  <a:schemeClr val="dk1"/>
                </a:solidFill>
                <a:latin typeface="+mn-lt"/>
                <a:ea typeface="Calibri"/>
                <a:cs typeface="Calibri"/>
                <a:sym typeface="Calibri"/>
              </a:rPr>
              <a:t>of</a:t>
            </a:r>
            <a:r>
              <a:rPr lang="de-DE" dirty="0">
                <a:solidFill>
                  <a:schemeClr val="dk1"/>
                </a:solidFill>
                <a:latin typeface="+mn-lt"/>
                <a:ea typeface="Calibri"/>
                <a:cs typeface="Calibri"/>
                <a:sym typeface="Calibri"/>
              </a:rPr>
              <a:t> </a:t>
            </a:r>
            <a:r>
              <a:rPr lang="de-DE" dirty="0" err="1">
                <a:solidFill>
                  <a:schemeClr val="dk1"/>
                </a:solidFill>
                <a:latin typeface="+mn-lt"/>
                <a:ea typeface="Calibri"/>
                <a:cs typeface="Calibri"/>
                <a:sym typeface="Calibri"/>
              </a:rPr>
              <a:t>potholes</a:t>
            </a:r>
            <a:r>
              <a:rPr lang="de-DE" dirty="0">
                <a:solidFill>
                  <a:schemeClr val="dk1"/>
                </a:solidFill>
                <a:latin typeface="+mn-lt"/>
                <a:ea typeface="Calibri"/>
                <a:cs typeface="Calibri"/>
                <a:sym typeface="Calibri"/>
              </a:rPr>
              <a:t> in </a:t>
            </a:r>
            <a:r>
              <a:rPr lang="de-DE" dirty="0" err="1">
                <a:solidFill>
                  <a:schemeClr val="dk1"/>
                </a:solidFill>
                <a:latin typeface="+mn-lt"/>
                <a:ea typeface="Calibri"/>
                <a:cs typeface="Calibri"/>
                <a:sym typeface="Calibri"/>
              </a:rPr>
              <a:t>images</a:t>
            </a:r>
            <a:r>
              <a:rPr lang="de-DE" dirty="0">
                <a:solidFill>
                  <a:schemeClr val="dk1"/>
                </a:solidFill>
                <a:latin typeface="+mn-lt"/>
                <a:ea typeface="Calibri"/>
                <a:cs typeface="Calibri"/>
                <a:sym typeface="Calibri"/>
              </a:rPr>
              <a:t> </a:t>
            </a:r>
            <a:r>
              <a:rPr lang="de-DE" dirty="0" err="1">
                <a:solidFill>
                  <a:schemeClr val="dk1"/>
                </a:solidFill>
                <a:latin typeface="+mn-lt"/>
                <a:ea typeface="Calibri"/>
                <a:cs typeface="Calibri"/>
                <a:sym typeface="Calibri"/>
              </a:rPr>
              <a:t>recognized</a:t>
            </a:r>
            <a:r>
              <a:rPr lang="de-DE" dirty="0">
                <a:solidFill>
                  <a:schemeClr val="dk1"/>
                </a:solidFill>
                <a:latin typeface="+mn-lt"/>
                <a:ea typeface="Calibri"/>
                <a:cs typeface="Calibri"/>
                <a:sym typeface="Calibri"/>
              </a:rPr>
              <a:t> </a:t>
            </a:r>
            <a:r>
              <a:rPr lang="de-DE" dirty="0" err="1">
                <a:solidFill>
                  <a:schemeClr val="dk1"/>
                </a:solidFill>
                <a:latin typeface="+mn-lt"/>
                <a:ea typeface="Calibri"/>
                <a:cs typeface="Calibri"/>
                <a:sym typeface="Calibri"/>
              </a:rPr>
              <a:t>by</a:t>
            </a:r>
            <a:r>
              <a:rPr lang="de-DE" dirty="0">
                <a:solidFill>
                  <a:schemeClr val="dk1"/>
                </a:solidFill>
                <a:latin typeface="+mn-lt"/>
                <a:ea typeface="Calibri"/>
                <a:cs typeface="Calibri"/>
                <a:sym typeface="Calibri"/>
              </a:rPr>
              <a:t> </a:t>
            </a:r>
            <a:r>
              <a:rPr lang="de-DE" dirty="0" err="1">
                <a:solidFill>
                  <a:schemeClr val="dk1"/>
                </a:solidFill>
                <a:latin typeface="+mn-lt"/>
                <a:ea typeface="Calibri"/>
                <a:cs typeface="Calibri"/>
                <a:sym typeface="Calibri"/>
              </a:rPr>
              <a:t>our</a:t>
            </a:r>
            <a:r>
              <a:rPr lang="de-DE" dirty="0">
                <a:solidFill>
                  <a:schemeClr val="dk1"/>
                </a:solidFill>
                <a:latin typeface="+mn-lt"/>
                <a:ea typeface="Calibri"/>
                <a:cs typeface="Calibri"/>
                <a:sym typeface="Calibri"/>
              </a:rPr>
              <a:t> </a:t>
            </a:r>
            <a:r>
              <a:rPr lang="de-DE" dirty="0" err="1">
                <a:solidFill>
                  <a:schemeClr val="dk1"/>
                </a:solidFill>
                <a:latin typeface="+mn-lt"/>
                <a:ea typeface="Calibri"/>
                <a:cs typeface="Calibri"/>
                <a:sym typeface="Calibri"/>
              </a:rPr>
              <a:t>model</a:t>
            </a:r>
            <a:r>
              <a:rPr lang="de-DE" dirty="0">
                <a:solidFill>
                  <a:schemeClr val="dk1"/>
                </a:solidFill>
                <a:latin typeface="+mn-lt"/>
                <a:ea typeface="Calibri"/>
                <a:cs typeface="Calibri"/>
                <a:sym typeface="Calibri"/>
              </a:rPr>
              <a:t> </a:t>
            </a:r>
            <a:r>
              <a:rPr lang="de-DE" dirty="0" err="1">
                <a:solidFill>
                  <a:schemeClr val="dk1"/>
                </a:solidFill>
                <a:latin typeface="+mn-lt"/>
                <a:ea typeface="Calibri"/>
                <a:cs typeface="Calibri"/>
                <a:sym typeface="Calibri"/>
              </a:rPr>
              <a:t>classifier</a:t>
            </a:r>
            <a:r>
              <a:rPr lang="de-DE" dirty="0">
                <a:solidFill>
                  <a:schemeClr val="dk1"/>
                </a:solidFill>
                <a:latin typeface="+mn-lt"/>
                <a:ea typeface="Calibri"/>
                <a:cs typeface="Calibri"/>
                <a:sym typeface="Calibri"/>
              </a:rPr>
              <a:t> </a:t>
            </a:r>
            <a:r>
              <a:rPr lang="de-DE" dirty="0" err="1">
                <a:solidFill>
                  <a:schemeClr val="dk1"/>
                </a:solidFill>
                <a:latin typeface="+mn-lt"/>
                <a:ea typeface="Calibri"/>
                <a:cs typeface="Calibri"/>
                <a:sym typeface="Calibri"/>
              </a:rPr>
              <a:t>that</a:t>
            </a:r>
            <a:r>
              <a:rPr lang="de-DE" dirty="0">
                <a:solidFill>
                  <a:schemeClr val="dk1"/>
                </a:solidFill>
                <a:latin typeface="+mn-lt"/>
                <a:ea typeface="Calibri"/>
                <a:cs typeface="Calibri"/>
                <a:sym typeface="Calibri"/>
              </a:rPr>
              <a:t> </a:t>
            </a:r>
            <a:r>
              <a:rPr lang="de-DE" dirty="0" err="1">
                <a:solidFill>
                  <a:schemeClr val="dk1"/>
                </a:solidFill>
                <a:latin typeface="+mn-lt"/>
                <a:ea typeface="Calibri"/>
                <a:cs typeface="Calibri"/>
                <a:sym typeface="Calibri"/>
              </a:rPr>
              <a:t>were</a:t>
            </a:r>
            <a:r>
              <a:rPr lang="de-DE" dirty="0">
                <a:solidFill>
                  <a:schemeClr val="dk1"/>
                </a:solidFill>
                <a:latin typeface="+mn-lt"/>
                <a:ea typeface="Calibri"/>
                <a:cs typeface="Calibri"/>
                <a:sym typeface="Calibri"/>
              </a:rPr>
              <a:t> </a:t>
            </a:r>
            <a:r>
              <a:rPr lang="de-DE" dirty="0" err="1">
                <a:solidFill>
                  <a:schemeClr val="dk1"/>
                </a:solidFill>
                <a:latin typeface="+mn-lt"/>
                <a:ea typeface="Calibri"/>
                <a:cs typeface="Calibri"/>
                <a:sym typeface="Calibri"/>
              </a:rPr>
              <a:t>really</a:t>
            </a:r>
            <a:r>
              <a:rPr lang="de-DE" dirty="0">
                <a:solidFill>
                  <a:schemeClr val="dk1"/>
                </a:solidFill>
                <a:latin typeface="+mn-lt"/>
                <a:ea typeface="Calibri"/>
                <a:cs typeface="Calibri"/>
                <a:sym typeface="Calibri"/>
              </a:rPr>
              <a:t> </a:t>
            </a:r>
            <a:r>
              <a:rPr lang="de-DE" dirty="0" err="1">
                <a:solidFill>
                  <a:schemeClr val="dk1"/>
                </a:solidFill>
                <a:latin typeface="+mn-lt"/>
                <a:ea typeface="Calibri"/>
                <a:cs typeface="Calibri"/>
                <a:sym typeface="Calibri"/>
              </a:rPr>
              <a:t>potholes</a:t>
            </a:r>
            <a:r>
              <a:rPr lang="de-DE" dirty="0">
                <a:solidFill>
                  <a:schemeClr val="dk1"/>
                </a:solidFill>
                <a:latin typeface="+mn-lt"/>
                <a:ea typeface="Calibri"/>
                <a:cs typeface="Calibri"/>
                <a:sym typeface="Calibri"/>
              </a:rPr>
              <a:t> </a:t>
            </a:r>
            <a:r>
              <a:rPr lang="de-DE" dirty="0" err="1">
                <a:solidFill>
                  <a:schemeClr val="dk1"/>
                </a:solidFill>
                <a:latin typeface="+mn-lt"/>
                <a:ea typeface="Calibri"/>
                <a:cs typeface="Calibri"/>
                <a:sym typeface="Calibri"/>
              </a:rPr>
              <a:t>or</a:t>
            </a:r>
            <a:r>
              <a:rPr lang="de-DE" dirty="0">
                <a:solidFill>
                  <a:schemeClr val="dk1"/>
                </a:solidFill>
                <a:latin typeface="+mn-lt"/>
                <a:ea typeface="Calibri"/>
                <a:cs typeface="Calibri"/>
                <a:sym typeface="Calibri"/>
              </a:rPr>
              <a:t> </a:t>
            </a:r>
            <a:r>
              <a:rPr lang="de-DE" dirty="0" err="1">
                <a:solidFill>
                  <a:schemeClr val="dk1"/>
                </a:solidFill>
                <a:latin typeface="+mn-lt"/>
                <a:ea typeface="Calibri"/>
                <a:cs typeface="Calibri"/>
                <a:sym typeface="Calibri"/>
              </a:rPr>
              <a:t>true</a:t>
            </a:r>
            <a:r>
              <a:rPr lang="de-DE" dirty="0">
                <a:solidFill>
                  <a:schemeClr val="dk1"/>
                </a:solidFill>
                <a:latin typeface="+mn-lt"/>
                <a:ea typeface="Calibri"/>
                <a:cs typeface="Calibri"/>
                <a:sym typeface="Calibri"/>
              </a:rPr>
              <a:t> positives</a:t>
            </a:r>
          </a:p>
          <a:p>
            <a:pPr marL="457200" lvl="0" indent="-317500" algn="l" rtl="0">
              <a:spcBef>
                <a:spcPts val="0"/>
              </a:spcBef>
              <a:spcAft>
                <a:spcPts val="0"/>
              </a:spcAft>
              <a:buClr>
                <a:schemeClr val="dk1"/>
              </a:buClr>
              <a:buSzPts val="1400"/>
              <a:buFont typeface="Calibri"/>
              <a:buChar char="-"/>
            </a:pPr>
            <a:r>
              <a:rPr lang="de-DE" dirty="0">
                <a:solidFill>
                  <a:schemeClr val="dk1"/>
                </a:solidFill>
                <a:latin typeface="+mn-lt"/>
                <a:ea typeface="Calibri"/>
                <a:cs typeface="Calibri"/>
                <a:sym typeface="Calibri"/>
              </a:rPr>
              <a:t>Recall: </a:t>
            </a:r>
            <a:r>
              <a:rPr lang="de-DE" sz="1800" dirty="0" err="1">
                <a:solidFill>
                  <a:schemeClr val="dk1"/>
                </a:solidFill>
                <a:latin typeface="+mn-lt"/>
                <a:ea typeface="Calibri"/>
                <a:cs typeface="Calibri"/>
                <a:sym typeface="Calibri"/>
              </a:rPr>
              <a:t>indicates</a:t>
            </a:r>
            <a:r>
              <a:rPr lang="de-DE" sz="1800" dirty="0">
                <a:solidFill>
                  <a:schemeClr val="dk1"/>
                </a:solidFill>
                <a:latin typeface="+mn-lt"/>
                <a:ea typeface="Calibri"/>
                <a:cs typeface="Calibri"/>
                <a:sym typeface="Calibri"/>
              </a:rPr>
              <a:t> </a:t>
            </a:r>
            <a:r>
              <a:rPr lang="de-DE" sz="1800" dirty="0" err="1">
                <a:solidFill>
                  <a:schemeClr val="dk1"/>
                </a:solidFill>
                <a:latin typeface="+mn-lt"/>
                <a:ea typeface="Calibri"/>
                <a:cs typeface="Calibri"/>
                <a:sym typeface="Calibri"/>
              </a:rPr>
              <a:t>the</a:t>
            </a:r>
            <a:r>
              <a:rPr lang="de-DE" sz="1800" dirty="0">
                <a:solidFill>
                  <a:schemeClr val="dk1"/>
                </a:solidFill>
                <a:latin typeface="+mn-lt"/>
                <a:ea typeface="Calibri"/>
                <a:cs typeface="Calibri"/>
                <a:sym typeface="Calibri"/>
              </a:rPr>
              <a:t> </a:t>
            </a:r>
            <a:r>
              <a:rPr lang="de-DE" sz="1800" dirty="0" err="1">
                <a:solidFill>
                  <a:schemeClr val="dk1"/>
                </a:solidFill>
                <a:latin typeface="+mn-lt"/>
                <a:ea typeface="Calibri"/>
                <a:cs typeface="Calibri"/>
                <a:sym typeface="Calibri"/>
              </a:rPr>
              <a:t>fraction</a:t>
            </a:r>
            <a:r>
              <a:rPr lang="de-DE" sz="1800" dirty="0">
                <a:solidFill>
                  <a:schemeClr val="dk1"/>
                </a:solidFill>
                <a:latin typeface="+mn-lt"/>
                <a:ea typeface="Calibri"/>
                <a:cs typeface="Calibri"/>
                <a:sym typeface="Calibri"/>
              </a:rPr>
              <a:t> </a:t>
            </a:r>
            <a:r>
              <a:rPr lang="de-DE" sz="1800" dirty="0" err="1">
                <a:solidFill>
                  <a:schemeClr val="dk1"/>
                </a:solidFill>
                <a:latin typeface="+mn-lt"/>
                <a:ea typeface="Calibri"/>
                <a:cs typeface="Calibri"/>
                <a:sym typeface="Calibri"/>
              </a:rPr>
              <a:t>of</a:t>
            </a:r>
            <a:r>
              <a:rPr lang="de-DE" sz="1800" dirty="0">
                <a:solidFill>
                  <a:schemeClr val="dk1"/>
                </a:solidFill>
                <a:latin typeface="+mn-lt"/>
                <a:ea typeface="Calibri"/>
                <a:cs typeface="Calibri"/>
                <a:sym typeface="Calibri"/>
              </a:rPr>
              <a:t> </a:t>
            </a:r>
            <a:r>
              <a:rPr lang="de-DE" sz="1800" dirty="0" err="1">
                <a:solidFill>
                  <a:schemeClr val="dk1"/>
                </a:solidFill>
                <a:latin typeface="+mn-lt"/>
                <a:ea typeface="Calibri"/>
                <a:cs typeface="Calibri"/>
                <a:sym typeface="Calibri"/>
              </a:rPr>
              <a:t>true</a:t>
            </a:r>
            <a:r>
              <a:rPr lang="de-DE" sz="1800" dirty="0">
                <a:solidFill>
                  <a:schemeClr val="dk1"/>
                </a:solidFill>
                <a:latin typeface="+mn-lt"/>
                <a:ea typeface="Calibri"/>
                <a:cs typeface="Calibri"/>
                <a:sym typeface="Calibri"/>
              </a:rPr>
              <a:t> </a:t>
            </a:r>
            <a:r>
              <a:rPr lang="de-DE" sz="1800" dirty="0" err="1">
                <a:solidFill>
                  <a:schemeClr val="dk1"/>
                </a:solidFill>
                <a:latin typeface="+mn-lt"/>
                <a:ea typeface="Calibri"/>
                <a:cs typeface="Calibri"/>
                <a:sym typeface="Calibri"/>
              </a:rPr>
              <a:t>values</a:t>
            </a:r>
            <a:r>
              <a:rPr lang="de-DE" sz="1800" dirty="0">
                <a:solidFill>
                  <a:schemeClr val="dk1"/>
                </a:solidFill>
                <a:latin typeface="+mn-lt"/>
                <a:ea typeface="Calibri"/>
                <a:cs typeface="Calibri"/>
                <a:sym typeface="Calibri"/>
              </a:rPr>
              <a:t> (</a:t>
            </a:r>
            <a:r>
              <a:rPr lang="de-DE" sz="1800" dirty="0" err="1">
                <a:solidFill>
                  <a:schemeClr val="dk1"/>
                </a:solidFill>
                <a:latin typeface="+mn-lt"/>
                <a:ea typeface="Calibri"/>
                <a:cs typeface="Calibri"/>
                <a:sym typeface="Calibri"/>
              </a:rPr>
              <a:t>true</a:t>
            </a:r>
            <a:r>
              <a:rPr lang="de-DE" sz="1800" dirty="0">
                <a:solidFill>
                  <a:schemeClr val="dk1"/>
                </a:solidFill>
                <a:latin typeface="+mn-lt"/>
                <a:ea typeface="Calibri"/>
                <a:cs typeface="Calibri"/>
                <a:sym typeface="Calibri"/>
              </a:rPr>
              <a:t> positives </a:t>
            </a:r>
            <a:r>
              <a:rPr lang="de-DE" sz="1800" dirty="0" err="1">
                <a:solidFill>
                  <a:schemeClr val="dk1"/>
                </a:solidFill>
                <a:latin typeface="+mn-lt"/>
                <a:ea typeface="Calibri"/>
                <a:cs typeface="Calibri"/>
                <a:sym typeface="Calibri"/>
              </a:rPr>
              <a:t>and</a:t>
            </a:r>
            <a:r>
              <a:rPr lang="de-DE" sz="1800" dirty="0">
                <a:solidFill>
                  <a:schemeClr val="dk1"/>
                </a:solidFill>
                <a:latin typeface="+mn-lt"/>
                <a:ea typeface="Calibri"/>
                <a:cs typeface="Calibri"/>
                <a:sym typeface="Calibri"/>
              </a:rPr>
              <a:t> </a:t>
            </a:r>
            <a:r>
              <a:rPr lang="de-DE" sz="1800" dirty="0" err="1">
                <a:solidFill>
                  <a:schemeClr val="dk1"/>
                </a:solidFill>
                <a:latin typeface="+mn-lt"/>
                <a:ea typeface="Calibri"/>
                <a:cs typeface="Calibri"/>
                <a:sym typeface="Calibri"/>
              </a:rPr>
              <a:t>true</a:t>
            </a:r>
            <a:r>
              <a:rPr lang="de-DE" sz="1800" dirty="0">
                <a:solidFill>
                  <a:schemeClr val="dk1"/>
                </a:solidFill>
                <a:latin typeface="+mn-lt"/>
                <a:ea typeface="Calibri"/>
                <a:cs typeface="Calibri"/>
                <a:sym typeface="Calibri"/>
              </a:rPr>
              <a:t> negatives) </a:t>
            </a:r>
            <a:r>
              <a:rPr lang="de-DE" sz="1800" dirty="0" err="1">
                <a:solidFill>
                  <a:schemeClr val="dk1"/>
                </a:solidFill>
                <a:latin typeface="+mn-lt"/>
                <a:ea typeface="Calibri"/>
                <a:cs typeface="Calibri"/>
                <a:sym typeface="Calibri"/>
              </a:rPr>
              <a:t>identified</a:t>
            </a:r>
            <a:r>
              <a:rPr lang="de-DE" sz="1800" dirty="0">
                <a:solidFill>
                  <a:schemeClr val="dk1"/>
                </a:solidFill>
                <a:latin typeface="+mn-lt"/>
                <a:ea typeface="Calibri"/>
                <a:cs typeface="Calibri"/>
                <a:sym typeface="Calibri"/>
              </a:rPr>
              <a:t> </a:t>
            </a:r>
            <a:r>
              <a:rPr lang="de-DE" sz="1800" dirty="0" err="1">
                <a:solidFill>
                  <a:schemeClr val="dk1"/>
                </a:solidFill>
                <a:latin typeface="+mn-lt"/>
                <a:ea typeface="Calibri"/>
                <a:cs typeface="Calibri"/>
                <a:sym typeface="Calibri"/>
              </a:rPr>
              <a:t>by</a:t>
            </a:r>
            <a:r>
              <a:rPr lang="de-DE" sz="1800" dirty="0">
                <a:solidFill>
                  <a:schemeClr val="dk1"/>
                </a:solidFill>
                <a:latin typeface="+mn-lt"/>
                <a:ea typeface="Calibri"/>
                <a:cs typeface="Calibri"/>
                <a:sym typeface="Calibri"/>
              </a:rPr>
              <a:t> </a:t>
            </a:r>
            <a:r>
              <a:rPr lang="de-DE" sz="1800" dirty="0" err="1">
                <a:solidFill>
                  <a:schemeClr val="dk1"/>
                </a:solidFill>
                <a:latin typeface="+mn-lt"/>
                <a:ea typeface="Calibri"/>
                <a:cs typeface="Calibri"/>
                <a:sym typeface="Calibri"/>
              </a:rPr>
              <a:t>our</a:t>
            </a:r>
            <a:r>
              <a:rPr lang="de-DE" sz="1800" dirty="0">
                <a:solidFill>
                  <a:schemeClr val="dk1"/>
                </a:solidFill>
                <a:latin typeface="+mn-lt"/>
                <a:ea typeface="Calibri"/>
                <a:cs typeface="Calibri"/>
                <a:sym typeface="Calibri"/>
              </a:rPr>
              <a:t> </a:t>
            </a:r>
            <a:r>
              <a:rPr lang="de-DE" sz="1800" dirty="0" err="1">
                <a:solidFill>
                  <a:schemeClr val="dk1"/>
                </a:solidFill>
                <a:latin typeface="+mn-lt"/>
                <a:ea typeface="Calibri"/>
                <a:cs typeface="Calibri"/>
                <a:sym typeface="Calibri"/>
              </a:rPr>
              <a:t>model</a:t>
            </a:r>
            <a:r>
              <a:rPr lang="de-DE" sz="1800" dirty="0">
                <a:solidFill>
                  <a:schemeClr val="dk1"/>
                </a:solidFill>
                <a:latin typeface="+mn-lt"/>
                <a:ea typeface="Calibri"/>
                <a:cs typeface="Calibri"/>
                <a:sym typeface="Calibri"/>
              </a:rPr>
              <a:t> </a:t>
            </a:r>
            <a:r>
              <a:rPr lang="de-DE" sz="1800" dirty="0" err="1">
                <a:solidFill>
                  <a:schemeClr val="dk1"/>
                </a:solidFill>
                <a:latin typeface="+mn-lt"/>
                <a:ea typeface="Calibri"/>
                <a:cs typeface="Calibri"/>
                <a:sym typeface="Calibri"/>
              </a:rPr>
              <a:t>that</a:t>
            </a:r>
            <a:r>
              <a:rPr lang="de-DE" sz="1800" dirty="0">
                <a:solidFill>
                  <a:schemeClr val="dk1"/>
                </a:solidFill>
                <a:latin typeface="+mn-lt"/>
                <a:ea typeface="Calibri"/>
                <a:cs typeface="Calibri"/>
                <a:sym typeface="Calibri"/>
              </a:rPr>
              <a:t> </a:t>
            </a:r>
            <a:r>
              <a:rPr lang="de-DE" sz="1800" dirty="0" err="1">
                <a:solidFill>
                  <a:schemeClr val="dk1"/>
                </a:solidFill>
                <a:latin typeface="+mn-lt"/>
                <a:ea typeface="Calibri"/>
                <a:cs typeface="Calibri"/>
                <a:sym typeface="Calibri"/>
              </a:rPr>
              <a:t>were</a:t>
            </a:r>
            <a:r>
              <a:rPr lang="de-DE" sz="1800" dirty="0">
                <a:solidFill>
                  <a:schemeClr val="dk1"/>
                </a:solidFill>
                <a:latin typeface="+mn-lt"/>
                <a:ea typeface="Calibri"/>
                <a:cs typeface="Calibri"/>
                <a:sym typeface="Calibri"/>
              </a:rPr>
              <a:t> </a:t>
            </a:r>
            <a:r>
              <a:rPr lang="de-DE" sz="1800" dirty="0" err="1">
                <a:solidFill>
                  <a:schemeClr val="dk1"/>
                </a:solidFill>
                <a:latin typeface="+mn-lt"/>
                <a:ea typeface="Calibri"/>
                <a:cs typeface="Calibri"/>
                <a:sym typeface="Calibri"/>
              </a:rPr>
              <a:t>really</a:t>
            </a:r>
            <a:r>
              <a:rPr lang="de-DE" sz="1800" dirty="0">
                <a:solidFill>
                  <a:schemeClr val="dk1"/>
                </a:solidFill>
                <a:latin typeface="+mn-lt"/>
                <a:ea typeface="Calibri"/>
                <a:cs typeface="Calibri"/>
                <a:sym typeface="Calibri"/>
              </a:rPr>
              <a:t> </a:t>
            </a:r>
            <a:r>
              <a:rPr lang="de-DE" sz="1800" dirty="0" err="1">
                <a:solidFill>
                  <a:schemeClr val="dk1"/>
                </a:solidFill>
                <a:latin typeface="+mn-lt"/>
                <a:ea typeface="Calibri"/>
                <a:cs typeface="Calibri"/>
                <a:sym typeface="Calibri"/>
              </a:rPr>
              <a:t>true</a:t>
            </a:r>
            <a:r>
              <a:rPr lang="de-DE" sz="1800" dirty="0">
                <a:solidFill>
                  <a:schemeClr val="dk1"/>
                </a:solidFill>
                <a:latin typeface="+mn-lt"/>
                <a:ea typeface="Calibri"/>
                <a:cs typeface="Calibri"/>
                <a:sym typeface="Calibri"/>
              </a:rPr>
              <a:t> positives </a:t>
            </a:r>
            <a:r>
              <a:rPr lang="de-DE" sz="1800" dirty="0" err="1">
                <a:solidFill>
                  <a:schemeClr val="dk1"/>
                </a:solidFill>
                <a:latin typeface="+mn-lt"/>
                <a:ea typeface="Calibri"/>
                <a:cs typeface="Calibri"/>
                <a:sym typeface="Calibri"/>
              </a:rPr>
              <a:t>or</a:t>
            </a:r>
            <a:r>
              <a:rPr lang="de-DE" sz="1800" dirty="0">
                <a:solidFill>
                  <a:schemeClr val="dk1"/>
                </a:solidFill>
                <a:latin typeface="+mn-lt"/>
                <a:ea typeface="Calibri"/>
                <a:cs typeface="Calibri"/>
                <a:sym typeface="Calibri"/>
              </a:rPr>
              <a:t> </a:t>
            </a:r>
            <a:r>
              <a:rPr lang="de-DE" sz="1800" dirty="0" err="1">
                <a:solidFill>
                  <a:schemeClr val="dk1"/>
                </a:solidFill>
                <a:latin typeface="+mn-lt"/>
                <a:ea typeface="Calibri"/>
                <a:cs typeface="Calibri"/>
                <a:sym typeface="Calibri"/>
              </a:rPr>
              <a:t>correctly</a:t>
            </a:r>
            <a:r>
              <a:rPr lang="de-DE" sz="1800" dirty="0">
                <a:solidFill>
                  <a:schemeClr val="dk1"/>
                </a:solidFill>
                <a:latin typeface="+mn-lt"/>
                <a:ea typeface="Calibri"/>
                <a:cs typeface="Calibri"/>
                <a:sym typeface="Calibri"/>
              </a:rPr>
              <a:t> </a:t>
            </a:r>
            <a:r>
              <a:rPr lang="de-DE" sz="1800" dirty="0" err="1">
                <a:solidFill>
                  <a:schemeClr val="dk1"/>
                </a:solidFill>
                <a:latin typeface="+mn-lt"/>
                <a:ea typeface="Calibri"/>
                <a:cs typeface="Calibri"/>
                <a:sym typeface="Calibri"/>
              </a:rPr>
              <a:t>identified</a:t>
            </a:r>
            <a:r>
              <a:rPr lang="de-DE" sz="1800" dirty="0">
                <a:solidFill>
                  <a:schemeClr val="dk1"/>
                </a:solidFill>
                <a:latin typeface="+mn-lt"/>
                <a:ea typeface="Calibri"/>
                <a:cs typeface="Calibri"/>
                <a:sym typeface="Calibri"/>
              </a:rPr>
              <a:t> </a:t>
            </a:r>
            <a:r>
              <a:rPr lang="de-DE" sz="1800" dirty="0" err="1">
                <a:solidFill>
                  <a:schemeClr val="dk1"/>
                </a:solidFill>
                <a:latin typeface="+mn-lt"/>
                <a:ea typeface="Calibri"/>
                <a:cs typeface="Calibri"/>
                <a:sym typeface="Calibri"/>
              </a:rPr>
              <a:t>images</a:t>
            </a:r>
            <a:r>
              <a:rPr lang="de-DE" sz="1800" dirty="0">
                <a:solidFill>
                  <a:schemeClr val="dk1"/>
                </a:solidFill>
                <a:latin typeface="+mn-lt"/>
                <a:ea typeface="Calibri"/>
                <a:cs typeface="Calibri"/>
                <a:sym typeface="Calibri"/>
              </a:rPr>
              <a:t> </a:t>
            </a:r>
            <a:r>
              <a:rPr lang="de-DE" sz="1800" dirty="0" err="1">
                <a:solidFill>
                  <a:schemeClr val="dk1"/>
                </a:solidFill>
                <a:latin typeface="+mn-lt"/>
                <a:ea typeface="Calibri"/>
                <a:cs typeface="Calibri"/>
                <a:sym typeface="Calibri"/>
              </a:rPr>
              <a:t>with</a:t>
            </a:r>
            <a:r>
              <a:rPr lang="de-DE" sz="1800" dirty="0">
                <a:solidFill>
                  <a:schemeClr val="dk1"/>
                </a:solidFill>
                <a:latin typeface="+mn-lt"/>
                <a:ea typeface="Calibri"/>
                <a:cs typeface="Calibri"/>
                <a:sym typeface="Calibri"/>
              </a:rPr>
              <a:t> </a:t>
            </a:r>
            <a:r>
              <a:rPr lang="de-DE" sz="1800" dirty="0" err="1">
                <a:solidFill>
                  <a:schemeClr val="dk1"/>
                </a:solidFill>
                <a:latin typeface="+mn-lt"/>
                <a:ea typeface="Calibri"/>
                <a:cs typeface="Calibri"/>
                <a:sym typeface="Calibri"/>
              </a:rPr>
              <a:t>potholes</a:t>
            </a:r>
            <a:r>
              <a:rPr lang="de-DE" sz="1800" dirty="0">
                <a:solidFill>
                  <a:schemeClr val="dk1"/>
                </a:solidFill>
                <a:latin typeface="+mn-lt"/>
                <a:ea typeface="Calibri"/>
                <a:cs typeface="Calibri"/>
                <a:sym typeface="Calibri"/>
              </a:rPr>
              <a:t>.</a:t>
            </a:r>
          </a:p>
          <a:p>
            <a:pPr marL="0" lvl="0" indent="0" algn="l" rtl="0">
              <a:spcBef>
                <a:spcPts val="0"/>
              </a:spcBef>
              <a:spcAft>
                <a:spcPts val="0"/>
              </a:spcAft>
              <a:buNone/>
            </a:pPr>
            <a:endParaRPr lang="de-DE" dirty="0"/>
          </a:p>
          <a:p>
            <a:endParaRPr lang="en-US" dirty="0"/>
          </a:p>
        </p:txBody>
      </p:sp>
      <p:sp>
        <p:nvSpPr>
          <p:cNvPr id="4" name="Slide Number Placeholder 3"/>
          <p:cNvSpPr>
            <a:spLocks noGrp="1"/>
          </p:cNvSpPr>
          <p:nvPr>
            <p:ph type="sldNum" sz="quarter" idx="5"/>
          </p:nvPr>
        </p:nvSpPr>
        <p:spPr/>
        <p:txBody>
          <a:bodyPr/>
          <a:lstStyle/>
          <a:p>
            <a:pPr>
              <a:defRPr/>
            </a:pPr>
            <a:fld id="{69581B4C-3AB1-49C3-8662-FB1C9B8FCAAE}" type="slidenum">
              <a:rPr lang="de-DE" altLang="de-DE" smtClean="0"/>
              <a:pPr>
                <a:defRPr/>
              </a:pPr>
              <a:t>6</a:t>
            </a:fld>
            <a:endParaRPr lang="de-DE" altLang="de-DE"/>
          </a:p>
        </p:txBody>
      </p:sp>
    </p:spTree>
    <p:extLst>
      <p:ext uri="{BB962C8B-B14F-4D97-AF65-F5344CB8AC3E}">
        <p14:creationId xmlns:p14="http://schemas.microsoft.com/office/powerpoint/2010/main" val="1220829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These are some results on street view </a:t>
            </a:r>
            <a:r>
              <a:rPr lang="en-US" dirty="0" err="1"/>
              <a:t>testset</a:t>
            </a:r>
            <a:endParaRPr lang="en-US" dirty="0"/>
          </a:p>
        </p:txBody>
      </p:sp>
      <p:sp>
        <p:nvSpPr>
          <p:cNvPr id="4" name="Slide Number Placeholder 3"/>
          <p:cNvSpPr>
            <a:spLocks noGrp="1"/>
          </p:cNvSpPr>
          <p:nvPr>
            <p:ph type="sldNum" sz="quarter" idx="5"/>
          </p:nvPr>
        </p:nvSpPr>
        <p:spPr/>
        <p:txBody>
          <a:bodyPr/>
          <a:lstStyle/>
          <a:p>
            <a:pPr>
              <a:defRPr/>
            </a:pPr>
            <a:fld id="{69581B4C-3AB1-49C3-8662-FB1C9B8FCAAE}" type="slidenum">
              <a:rPr lang="de-DE" altLang="de-DE" smtClean="0"/>
              <a:pPr>
                <a:defRPr/>
              </a:pPr>
              <a:t>7</a:t>
            </a:fld>
            <a:endParaRPr lang="de-DE" altLang="de-DE"/>
          </a:p>
        </p:txBody>
      </p:sp>
    </p:spTree>
    <p:extLst>
      <p:ext uri="{BB962C8B-B14F-4D97-AF65-F5344CB8AC3E}">
        <p14:creationId xmlns:p14="http://schemas.microsoft.com/office/powerpoint/2010/main" val="1405335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These are some results on drive view </a:t>
            </a:r>
            <a:r>
              <a:rPr lang="en-US" dirty="0" err="1"/>
              <a:t>testset</a:t>
            </a:r>
            <a:endParaRPr lang="en-US" dirty="0"/>
          </a:p>
        </p:txBody>
      </p:sp>
      <p:sp>
        <p:nvSpPr>
          <p:cNvPr id="4" name="Slide Number Placeholder 3"/>
          <p:cNvSpPr>
            <a:spLocks noGrp="1"/>
          </p:cNvSpPr>
          <p:nvPr>
            <p:ph type="sldNum" sz="quarter" idx="5"/>
          </p:nvPr>
        </p:nvSpPr>
        <p:spPr/>
        <p:txBody>
          <a:bodyPr/>
          <a:lstStyle/>
          <a:p>
            <a:pPr>
              <a:defRPr/>
            </a:pPr>
            <a:fld id="{69581B4C-3AB1-49C3-8662-FB1C9B8FCAAE}" type="slidenum">
              <a:rPr lang="de-DE" altLang="de-DE" smtClean="0"/>
              <a:pPr>
                <a:defRPr/>
              </a:pPr>
              <a:t>8</a:t>
            </a:fld>
            <a:endParaRPr lang="de-DE" altLang="de-DE"/>
          </a:p>
        </p:txBody>
      </p:sp>
    </p:spTree>
    <p:extLst>
      <p:ext uri="{BB962C8B-B14F-4D97-AF65-F5344CB8AC3E}">
        <p14:creationId xmlns:p14="http://schemas.microsoft.com/office/powerpoint/2010/main" val="3886032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de-DE" sz="1200" dirty="0">
                <a:solidFill>
                  <a:srgbClr val="1A1A1A"/>
                </a:solidFill>
                <a:highlight>
                  <a:srgbClr val="FFFFFF"/>
                </a:highlight>
                <a:latin typeface="Roboto"/>
                <a:ea typeface="Roboto"/>
                <a:cs typeface="Roboto"/>
                <a:sym typeface="Roboto"/>
              </a:rPr>
              <a:t>General </a:t>
            </a:r>
            <a:r>
              <a:rPr lang="de-DE" sz="1200" dirty="0" err="1">
                <a:solidFill>
                  <a:srgbClr val="1A1A1A"/>
                </a:solidFill>
                <a:highlight>
                  <a:srgbClr val="FFFFFF"/>
                </a:highlight>
                <a:latin typeface="Roboto"/>
                <a:ea typeface="Roboto"/>
                <a:cs typeface="Roboto"/>
                <a:sym typeface="Roboto"/>
              </a:rPr>
              <a:t>Pytorch</a:t>
            </a:r>
            <a:r>
              <a:rPr lang="de-DE" sz="1200" dirty="0">
                <a:solidFill>
                  <a:srgbClr val="1A1A1A"/>
                </a:solidFill>
                <a:highlight>
                  <a:srgbClr val="FFFFFF"/>
                </a:highlight>
                <a:latin typeface="Roboto"/>
                <a:ea typeface="Roboto"/>
                <a:cs typeface="Roboto"/>
                <a:sym typeface="Roboto"/>
              </a:rPr>
              <a:t>/</a:t>
            </a:r>
            <a:r>
              <a:rPr lang="de-DE" sz="1200" dirty="0" err="1">
                <a:solidFill>
                  <a:srgbClr val="1A1A1A"/>
                </a:solidFill>
                <a:highlight>
                  <a:srgbClr val="FFFFFF"/>
                </a:highlight>
                <a:latin typeface="Roboto"/>
                <a:ea typeface="Roboto"/>
                <a:cs typeface="Roboto"/>
                <a:sym typeface="Roboto"/>
              </a:rPr>
              <a:t>Tensorflow</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model</a:t>
            </a:r>
            <a:r>
              <a:rPr lang="de-DE" sz="1200" dirty="0">
                <a:solidFill>
                  <a:srgbClr val="1A1A1A"/>
                </a:solidFill>
                <a:highlight>
                  <a:srgbClr val="FFFFFF"/>
                </a:highlight>
                <a:latin typeface="Roboto"/>
                <a:ea typeface="Roboto"/>
                <a:cs typeface="Roboto"/>
                <a:sym typeface="Roboto"/>
              </a:rPr>
              <a:t> due </a:t>
            </a:r>
            <a:r>
              <a:rPr lang="de-DE" sz="1200" dirty="0" err="1">
                <a:solidFill>
                  <a:srgbClr val="1A1A1A"/>
                </a:solidFill>
                <a:highlight>
                  <a:srgbClr val="FFFFFF"/>
                </a:highlight>
                <a:latin typeface="Roboto"/>
                <a:ea typeface="Roboto"/>
                <a:cs typeface="Roboto"/>
                <a:sym typeface="Roboto"/>
              </a:rPr>
              <a:t>to</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their</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complex</a:t>
            </a:r>
            <a:r>
              <a:rPr lang="de-DE" sz="1200" dirty="0">
                <a:solidFill>
                  <a:srgbClr val="1A1A1A"/>
                </a:solidFill>
                <a:highlight>
                  <a:srgbClr val="FFFFFF"/>
                </a:highlight>
                <a:latin typeface="Roboto"/>
                <a:ea typeface="Roboto"/>
                <a:cs typeface="Roboto"/>
                <a:sym typeface="Roboto"/>
              </a:rPr>
              <a:t> design </a:t>
            </a:r>
            <a:r>
              <a:rPr lang="de-DE" sz="1200" dirty="0" err="1">
                <a:solidFill>
                  <a:srgbClr val="1A1A1A"/>
                </a:solidFill>
                <a:highlight>
                  <a:srgbClr val="FFFFFF"/>
                </a:highlight>
                <a:latin typeface="Roboto"/>
                <a:ea typeface="Roboto"/>
                <a:cs typeface="Roboto"/>
                <a:sym typeface="Roboto"/>
              </a:rPr>
              <a:t>and</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used</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precision</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can</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be</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deployed</a:t>
            </a:r>
            <a:r>
              <a:rPr lang="de-DE" sz="1200" dirty="0">
                <a:solidFill>
                  <a:srgbClr val="1A1A1A"/>
                </a:solidFill>
                <a:highlight>
                  <a:srgbClr val="FFFFFF"/>
                </a:highlight>
                <a:latin typeface="Roboto"/>
                <a:ea typeface="Roboto"/>
                <a:cs typeface="Roboto"/>
                <a:sym typeface="Roboto"/>
              </a:rPr>
              <a:t> on mobile &amp; </a:t>
            </a:r>
            <a:r>
              <a:rPr lang="de-DE" sz="1200" dirty="0" err="1">
                <a:solidFill>
                  <a:srgbClr val="1A1A1A"/>
                </a:solidFill>
                <a:highlight>
                  <a:srgbClr val="FFFFFF"/>
                </a:highlight>
                <a:latin typeface="Roboto"/>
                <a:ea typeface="Roboto"/>
                <a:cs typeface="Roboto"/>
                <a:sym typeface="Roboto"/>
              </a:rPr>
              <a:t>edge</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devices</a:t>
            </a:r>
            <a:r>
              <a:rPr lang="de-DE" sz="1200" dirty="0">
                <a:solidFill>
                  <a:srgbClr val="1A1A1A"/>
                </a:solidFill>
                <a:highlight>
                  <a:srgbClr val="FFFFFF"/>
                </a:highlight>
                <a:latin typeface="Roboto"/>
                <a:ea typeface="Roboto"/>
                <a:cs typeface="Roboto"/>
                <a:sym typeface="Roboto"/>
              </a:rPr>
              <a:t> </a:t>
            </a:r>
          </a:p>
          <a:p>
            <a:pPr marL="0" lvl="0" indent="0" algn="l" rtl="0">
              <a:spcBef>
                <a:spcPts val="0"/>
              </a:spcBef>
              <a:spcAft>
                <a:spcPts val="0"/>
              </a:spcAft>
              <a:buNone/>
            </a:pPr>
            <a:r>
              <a:rPr lang="de-DE" sz="1200" dirty="0" err="1">
                <a:solidFill>
                  <a:srgbClr val="1A1A1A"/>
                </a:solidFill>
                <a:highlight>
                  <a:srgbClr val="FFFFFF"/>
                </a:highlight>
                <a:latin typeface="Roboto"/>
                <a:ea typeface="Roboto"/>
                <a:cs typeface="Roboto"/>
                <a:sym typeface="Roboto"/>
              </a:rPr>
              <a:t>however</a:t>
            </a:r>
            <a:r>
              <a:rPr lang="de-DE" sz="1200" dirty="0">
                <a:solidFill>
                  <a:srgbClr val="1A1A1A"/>
                </a:solidFill>
                <a:highlight>
                  <a:srgbClr val="FFFFFF"/>
                </a:highlight>
                <a:latin typeface="Roboto"/>
                <a:ea typeface="Roboto"/>
                <a:cs typeface="Roboto"/>
                <a:sym typeface="Roboto"/>
              </a:rPr>
              <a:t> real time</a:t>
            </a:r>
            <a:r>
              <a:rPr lang="de-DE" sz="1200" dirty="0">
                <a:solidFill>
                  <a:srgbClr val="1A1A1A"/>
                </a:solidFill>
                <a:highlight>
                  <a:schemeClr val="lt1"/>
                </a:highlight>
                <a:latin typeface="Roboto"/>
                <a:ea typeface="Roboto"/>
                <a:cs typeface="Roboto"/>
                <a:sym typeface="Roboto"/>
              </a:rPr>
              <a:t> </a:t>
            </a:r>
            <a:r>
              <a:rPr lang="de-DE" sz="1200" dirty="0" err="1">
                <a:solidFill>
                  <a:srgbClr val="1A1A1A"/>
                </a:solidFill>
                <a:highlight>
                  <a:schemeClr val="lt1"/>
                </a:highlight>
                <a:latin typeface="Roboto"/>
                <a:ea typeface="Roboto"/>
                <a:cs typeface="Roboto"/>
                <a:sym typeface="Roboto"/>
              </a:rPr>
              <a:t>inference</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speed</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can</a:t>
            </a:r>
            <a:r>
              <a:rPr lang="de-DE" sz="1200" dirty="0">
                <a:solidFill>
                  <a:srgbClr val="1A1A1A"/>
                </a:solidFill>
                <a:highlight>
                  <a:srgbClr val="FFFFFF"/>
                </a:highlight>
                <a:latin typeface="Roboto"/>
                <a:ea typeface="Roboto"/>
                <a:cs typeface="Roboto"/>
                <a:sym typeface="Roboto"/>
              </a:rPr>
              <a:t> not </a:t>
            </a:r>
            <a:r>
              <a:rPr lang="de-DE" sz="1200" dirty="0" err="1">
                <a:solidFill>
                  <a:srgbClr val="1A1A1A"/>
                </a:solidFill>
                <a:highlight>
                  <a:srgbClr val="FFFFFF"/>
                </a:highlight>
                <a:latin typeface="Roboto"/>
                <a:ea typeface="Roboto"/>
                <a:cs typeface="Roboto"/>
                <a:sym typeface="Roboto"/>
              </a:rPr>
              <a:t>be</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achieved</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without</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some</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optimizations</a:t>
            </a:r>
            <a:endParaRPr lang="de-DE" sz="1200" dirty="0">
              <a:solidFill>
                <a:srgbClr val="1A1A1A"/>
              </a:solidFill>
              <a:highlight>
                <a:srgbClr val="FFFFFF"/>
              </a:highlight>
              <a:latin typeface="Roboto"/>
              <a:ea typeface="Roboto"/>
              <a:cs typeface="Roboto"/>
              <a:sym typeface="Roboto"/>
            </a:endParaRPr>
          </a:p>
          <a:p>
            <a:pPr marL="0" lvl="0" indent="0" algn="l" rtl="0">
              <a:spcBef>
                <a:spcPts val="0"/>
              </a:spcBef>
              <a:spcAft>
                <a:spcPts val="0"/>
              </a:spcAft>
              <a:buNone/>
            </a:pPr>
            <a:endParaRPr lang="de-DE" sz="1200" dirty="0">
              <a:solidFill>
                <a:srgbClr val="1A1A1A"/>
              </a:solidFill>
              <a:highlight>
                <a:srgbClr val="FFFFFF"/>
              </a:highlight>
              <a:latin typeface="Roboto"/>
              <a:ea typeface="Roboto"/>
              <a:cs typeface="Roboto"/>
              <a:sym typeface="Roboto"/>
            </a:endParaRPr>
          </a:p>
          <a:p>
            <a:pPr marL="0" lvl="0" indent="0" algn="l" rtl="0">
              <a:spcBef>
                <a:spcPts val="0"/>
              </a:spcBef>
              <a:spcAft>
                <a:spcPts val="0"/>
              </a:spcAft>
              <a:buNone/>
            </a:pPr>
            <a:r>
              <a:rPr lang="de-DE" sz="1200" dirty="0">
                <a:solidFill>
                  <a:srgbClr val="1A1A1A"/>
                </a:solidFill>
                <a:highlight>
                  <a:srgbClr val="FFFFFF"/>
                </a:highlight>
                <a:latin typeface="Roboto"/>
                <a:ea typeface="Roboto"/>
                <a:cs typeface="Roboto"/>
                <a:sym typeface="Roboto"/>
              </a:rPr>
              <a:t>Industrial </a:t>
            </a:r>
            <a:r>
              <a:rPr lang="de-DE" sz="1200" dirty="0" err="1">
                <a:solidFill>
                  <a:srgbClr val="1A1A1A"/>
                </a:solidFill>
                <a:highlight>
                  <a:srgbClr val="FFFFFF"/>
                </a:highlight>
                <a:latin typeface="Roboto"/>
                <a:ea typeface="Roboto"/>
                <a:cs typeface="Roboto"/>
                <a:sym typeface="Roboto"/>
              </a:rPr>
              <a:t>insights</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suggests</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us</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to</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use</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strategies</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to</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convert</a:t>
            </a:r>
            <a:r>
              <a:rPr lang="de-DE" sz="1200" dirty="0">
                <a:solidFill>
                  <a:srgbClr val="1A1A1A"/>
                </a:solidFill>
                <a:highlight>
                  <a:srgbClr val="FFFFFF"/>
                </a:highlight>
                <a:latin typeface="Roboto"/>
                <a:ea typeface="Roboto"/>
                <a:cs typeface="Roboto"/>
                <a:sym typeface="Roboto"/>
              </a:rPr>
              <a:t> ML </a:t>
            </a:r>
            <a:r>
              <a:rPr lang="de-DE" sz="1200" dirty="0" err="1">
                <a:solidFill>
                  <a:srgbClr val="1A1A1A"/>
                </a:solidFill>
                <a:highlight>
                  <a:srgbClr val="FFFFFF"/>
                </a:highlight>
                <a:latin typeface="Roboto"/>
                <a:ea typeface="Roboto"/>
                <a:cs typeface="Roboto"/>
                <a:sym typeface="Roboto"/>
              </a:rPr>
              <a:t>model</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into</a:t>
            </a:r>
            <a:r>
              <a:rPr lang="de-DE" sz="1200" dirty="0">
                <a:solidFill>
                  <a:srgbClr val="1A1A1A"/>
                </a:solidFill>
                <a:highlight>
                  <a:srgbClr val="FFFFFF"/>
                </a:highlight>
                <a:latin typeface="Roboto"/>
                <a:ea typeface="Roboto"/>
                <a:cs typeface="Roboto"/>
                <a:sym typeface="Roboto"/>
              </a:rPr>
              <a:t> different </a:t>
            </a:r>
            <a:r>
              <a:rPr lang="de-DE" sz="1200" dirty="0" err="1">
                <a:solidFill>
                  <a:srgbClr val="1A1A1A"/>
                </a:solidFill>
                <a:highlight>
                  <a:srgbClr val="FFFFFF"/>
                </a:highlight>
                <a:latin typeface="Roboto"/>
                <a:ea typeface="Roboto"/>
                <a:cs typeface="Roboto"/>
                <a:sym typeface="Roboto"/>
              </a:rPr>
              <a:t>modality</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before</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deployment</a:t>
            </a:r>
            <a:r>
              <a:rPr lang="de-DE" sz="1200" dirty="0">
                <a:solidFill>
                  <a:srgbClr val="1A1A1A"/>
                </a:solidFill>
                <a:highlight>
                  <a:srgbClr val="FFFFFF"/>
                </a:highlight>
                <a:latin typeface="Roboto"/>
                <a:ea typeface="Roboto"/>
                <a:cs typeface="Roboto"/>
                <a:sym typeface="Roboto"/>
              </a:rPr>
              <a:t>.</a:t>
            </a:r>
          </a:p>
          <a:p>
            <a:pPr marL="0" lvl="0" indent="0" algn="l" rtl="0">
              <a:spcBef>
                <a:spcPts val="0"/>
              </a:spcBef>
              <a:spcAft>
                <a:spcPts val="0"/>
              </a:spcAft>
              <a:buNone/>
            </a:pPr>
            <a:endParaRPr lang="de-DE" sz="1200" dirty="0">
              <a:solidFill>
                <a:srgbClr val="1A1A1A"/>
              </a:solidFill>
              <a:highlight>
                <a:srgbClr val="FFFFFF"/>
              </a:highlight>
              <a:latin typeface="Roboto"/>
              <a:ea typeface="Roboto"/>
              <a:cs typeface="Roboto"/>
              <a:sym typeface="Roboto"/>
            </a:endParaRPr>
          </a:p>
          <a:p>
            <a:pPr marL="0" lvl="0" indent="0" algn="l" rtl="0">
              <a:spcBef>
                <a:spcPts val="0"/>
              </a:spcBef>
              <a:spcAft>
                <a:spcPts val="0"/>
              </a:spcAft>
              <a:buNone/>
            </a:pPr>
            <a:r>
              <a:rPr lang="de-DE" sz="1200" dirty="0" err="1">
                <a:solidFill>
                  <a:srgbClr val="1A1A1A"/>
                </a:solidFill>
                <a:highlight>
                  <a:srgbClr val="FFFFFF"/>
                </a:highlight>
                <a:latin typeface="Roboto"/>
                <a:ea typeface="Roboto"/>
                <a:cs typeface="Roboto"/>
                <a:sym typeface="Roboto"/>
              </a:rPr>
              <a:t>We</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were</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able</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to</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adapt</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these</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standards</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and</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achieve</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runtime</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that</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is</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more</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than</a:t>
            </a:r>
            <a:r>
              <a:rPr lang="de-DE" sz="1200" dirty="0">
                <a:solidFill>
                  <a:srgbClr val="1A1A1A"/>
                </a:solidFill>
                <a:highlight>
                  <a:srgbClr val="FFFFFF"/>
                </a:highlight>
                <a:latin typeface="Roboto"/>
                <a:ea typeface="Roboto"/>
                <a:cs typeface="Roboto"/>
                <a:sym typeface="Roboto"/>
              </a:rPr>
              <a:t> ~3X </a:t>
            </a:r>
            <a:r>
              <a:rPr lang="de-DE" sz="1200" dirty="0" err="1">
                <a:solidFill>
                  <a:srgbClr val="1A1A1A"/>
                </a:solidFill>
                <a:highlight>
                  <a:srgbClr val="FFFFFF"/>
                </a:highlight>
                <a:latin typeface="Roboto"/>
                <a:ea typeface="Roboto"/>
                <a:cs typeface="Roboto"/>
                <a:sym typeface="Roboto"/>
              </a:rPr>
              <a:t>faster</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during</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inference</a:t>
            </a:r>
            <a:r>
              <a:rPr lang="de-DE" sz="1200" dirty="0">
                <a:solidFill>
                  <a:srgbClr val="1A1A1A"/>
                </a:solidFill>
                <a:highlight>
                  <a:srgbClr val="FFFFFF"/>
                </a:highlight>
                <a:latin typeface="Roboto"/>
                <a:ea typeface="Roboto"/>
                <a:cs typeface="Roboto"/>
                <a:sym typeface="Roboto"/>
              </a:rPr>
              <a:t>. </a:t>
            </a:r>
          </a:p>
          <a:p>
            <a:pPr marL="0" lvl="0" indent="0" algn="l" rtl="0">
              <a:spcBef>
                <a:spcPts val="0"/>
              </a:spcBef>
              <a:spcAft>
                <a:spcPts val="0"/>
              </a:spcAft>
              <a:buNone/>
            </a:pPr>
            <a:endParaRPr lang="de-DE" sz="1200" dirty="0">
              <a:solidFill>
                <a:srgbClr val="1A1A1A"/>
              </a:solidFill>
              <a:highlight>
                <a:srgbClr val="FFFFFF"/>
              </a:highlight>
              <a:latin typeface="Roboto"/>
              <a:ea typeface="Roboto"/>
              <a:cs typeface="Roboto"/>
              <a:sym typeface="Roboto"/>
            </a:endParaRPr>
          </a:p>
          <a:p>
            <a:pPr marL="0" lvl="0" indent="0" algn="l" rtl="0">
              <a:spcBef>
                <a:spcPts val="0"/>
              </a:spcBef>
              <a:spcAft>
                <a:spcPts val="0"/>
              </a:spcAft>
              <a:buNone/>
            </a:pPr>
            <a:r>
              <a:rPr lang="de-DE" sz="1200" dirty="0">
                <a:solidFill>
                  <a:srgbClr val="1A1A1A"/>
                </a:solidFill>
                <a:highlight>
                  <a:srgbClr val="FFFFFF"/>
                </a:highlight>
                <a:latin typeface="Roboto"/>
                <a:ea typeface="Roboto"/>
                <a:cs typeface="Roboto"/>
                <a:sym typeface="Roboto"/>
              </a:rPr>
              <a:t>First </a:t>
            </a:r>
            <a:r>
              <a:rPr lang="de-DE" sz="1200" dirty="0" err="1">
                <a:solidFill>
                  <a:srgbClr val="1A1A1A"/>
                </a:solidFill>
                <a:highlight>
                  <a:srgbClr val="FFFFFF"/>
                </a:highlight>
                <a:latin typeface="Roboto"/>
                <a:ea typeface="Roboto"/>
                <a:cs typeface="Roboto"/>
                <a:sym typeface="Roboto"/>
              </a:rPr>
              <a:t>stage</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is</a:t>
            </a:r>
            <a:r>
              <a:rPr lang="de-DE" sz="1200" dirty="0">
                <a:solidFill>
                  <a:srgbClr val="1A1A1A"/>
                </a:solidFill>
                <a:highlight>
                  <a:srgbClr val="FFFFFF"/>
                </a:highlight>
                <a:latin typeface="Roboto"/>
                <a:ea typeface="Roboto"/>
                <a:cs typeface="Roboto"/>
                <a:sym typeface="Roboto"/>
              </a:rPr>
              <a:t> ONNX </a:t>
            </a:r>
            <a:r>
              <a:rPr lang="de-DE" sz="1200" dirty="0" err="1">
                <a:solidFill>
                  <a:srgbClr val="1A1A1A"/>
                </a:solidFill>
                <a:highlight>
                  <a:srgbClr val="FFFFFF"/>
                </a:highlight>
                <a:latin typeface="Roboto"/>
                <a:ea typeface="Roboto"/>
                <a:cs typeface="Roboto"/>
                <a:sym typeface="Roboto"/>
              </a:rPr>
              <a:t>generation</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which</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generate</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graphical</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representation</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of</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the</a:t>
            </a:r>
            <a:r>
              <a:rPr lang="de-DE" sz="1200" dirty="0">
                <a:solidFill>
                  <a:srgbClr val="1A1A1A"/>
                </a:solidFill>
                <a:highlight>
                  <a:srgbClr val="FFFFFF"/>
                </a:highlight>
                <a:latin typeface="Roboto"/>
                <a:ea typeface="Roboto"/>
                <a:cs typeface="Roboto"/>
                <a:sym typeface="Roboto"/>
              </a:rPr>
              <a:t> Network.</a:t>
            </a:r>
          </a:p>
          <a:p>
            <a:pPr marL="0" lvl="0" indent="0" algn="l" rtl="0">
              <a:spcBef>
                <a:spcPts val="0"/>
              </a:spcBef>
              <a:spcAft>
                <a:spcPts val="0"/>
              </a:spcAft>
              <a:buNone/>
            </a:pPr>
            <a:r>
              <a:rPr lang="de-DE" sz="1200" dirty="0" err="1">
                <a:solidFill>
                  <a:srgbClr val="1A1A1A"/>
                </a:solidFill>
                <a:highlight>
                  <a:srgbClr val="FFFFFF"/>
                </a:highlight>
                <a:latin typeface="Roboto"/>
                <a:ea typeface="Roboto"/>
                <a:cs typeface="Roboto"/>
                <a:sym typeface="Roboto"/>
              </a:rPr>
              <a:t>For</a:t>
            </a:r>
            <a:r>
              <a:rPr lang="de-DE" sz="1200" dirty="0">
                <a:solidFill>
                  <a:srgbClr val="1A1A1A"/>
                </a:solidFill>
                <a:highlight>
                  <a:srgbClr val="FFFFFF"/>
                </a:highlight>
                <a:latin typeface="Roboto"/>
                <a:ea typeface="Roboto"/>
                <a:cs typeface="Roboto"/>
                <a:sym typeface="Roboto"/>
              </a:rPr>
              <a:t> IOS </a:t>
            </a:r>
            <a:r>
              <a:rPr lang="de-DE" sz="1200" dirty="0" err="1">
                <a:solidFill>
                  <a:srgbClr val="1A1A1A"/>
                </a:solidFill>
                <a:highlight>
                  <a:srgbClr val="FFFFFF"/>
                </a:highlight>
                <a:latin typeface="Roboto"/>
                <a:ea typeface="Roboto"/>
                <a:cs typeface="Roboto"/>
                <a:sym typeface="Roboto"/>
              </a:rPr>
              <a:t>deployment</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we</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convert</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our</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model</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using</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CoreML</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from</a:t>
            </a:r>
            <a:r>
              <a:rPr lang="de-DE" sz="1200" dirty="0">
                <a:solidFill>
                  <a:srgbClr val="1A1A1A"/>
                </a:solidFill>
                <a:highlight>
                  <a:srgbClr val="FFFFFF"/>
                </a:highlight>
                <a:latin typeface="Roboto"/>
                <a:ea typeface="Roboto"/>
                <a:cs typeface="Roboto"/>
                <a:sym typeface="Roboto"/>
              </a:rPr>
              <a:t> ONNX.</a:t>
            </a:r>
          </a:p>
          <a:p>
            <a:pPr marL="0" lvl="0" indent="0" algn="l" rtl="0">
              <a:spcBef>
                <a:spcPts val="0"/>
              </a:spcBef>
              <a:spcAft>
                <a:spcPts val="0"/>
              </a:spcAft>
              <a:buNone/>
            </a:pPr>
            <a:r>
              <a:rPr lang="de-DE" sz="1200" dirty="0" err="1">
                <a:solidFill>
                  <a:srgbClr val="1A1A1A"/>
                </a:solidFill>
                <a:highlight>
                  <a:srgbClr val="FFFFFF"/>
                </a:highlight>
                <a:latin typeface="Roboto"/>
                <a:ea typeface="Roboto"/>
                <a:cs typeface="Roboto"/>
                <a:sym typeface="Roboto"/>
              </a:rPr>
              <a:t>For</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android</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devices</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chemeClr val="lt1"/>
                </a:highlight>
                <a:latin typeface="Roboto"/>
                <a:ea typeface="Roboto"/>
                <a:cs typeface="Roboto"/>
                <a:sym typeface="Roboto"/>
              </a:rPr>
              <a:t>we</a:t>
            </a:r>
            <a:r>
              <a:rPr lang="de-DE" sz="1200" dirty="0">
                <a:solidFill>
                  <a:srgbClr val="1A1A1A"/>
                </a:solidFill>
                <a:highlight>
                  <a:schemeClr val="lt1"/>
                </a:highlight>
                <a:latin typeface="Roboto"/>
                <a:ea typeface="Roboto"/>
                <a:cs typeface="Roboto"/>
                <a:sym typeface="Roboto"/>
              </a:rPr>
              <a:t> </a:t>
            </a:r>
            <a:r>
              <a:rPr lang="de-DE" sz="1200" dirty="0" err="1">
                <a:solidFill>
                  <a:srgbClr val="1A1A1A"/>
                </a:solidFill>
                <a:highlight>
                  <a:schemeClr val="lt1"/>
                </a:highlight>
                <a:latin typeface="Roboto"/>
                <a:ea typeface="Roboto"/>
                <a:cs typeface="Roboto"/>
                <a:sym typeface="Roboto"/>
              </a:rPr>
              <a:t>were</a:t>
            </a:r>
            <a:r>
              <a:rPr lang="de-DE" sz="1200" dirty="0">
                <a:solidFill>
                  <a:srgbClr val="1A1A1A"/>
                </a:solidFill>
                <a:highlight>
                  <a:schemeClr val="lt1"/>
                </a:highlight>
                <a:latin typeface="Roboto"/>
                <a:ea typeface="Roboto"/>
                <a:cs typeface="Roboto"/>
                <a:sym typeface="Roboto"/>
              </a:rPr>
              <a:t> </a:t>
            </a:r>
            <a:r>
              <a:rPr lang="de-DE" sz="1200" dirty="0" err="1">
                <a:solidFill>
                  <a:srgbClr val="1A1A1A"/>
                </a:solidFill>
                <a:highlight>
                  <a:schemeClr val="lt1"/>
                </a:highlight>
                <a:latin typeface="Roboto"/>
                <a:ea typeface="Roboto"/>
                <a:cs typeface="Roboto"/>
                <a:sym typeface="Roboto"/>
              </a:rPr>
              <a:t>able</a:t>
            </a:r>
            <a:r>
              <a:rPr lang="de-DE" sz="1200" dirty="0">
                <a:solidFill>
                  <a:srgbClr val="1A1A1A"/>
                </a:solidFill>
                <a:highlight>
                  <a:schemeClr val="lt1"/>
                </a:highlight>
                <a:latin typeface="Roboto"/>
                <a:ea typeface="Roboto"/>
                <a:cs typeface="Roboto"/>
                <a:sym typeface="Roboto"/>
              </a:rPr>
              <a:t> </a:t>
            </a:r>
            <a:r>
              <a:rPr lang="de-DE" sz="1200" dirty="0" err="1">
                <a:solidFill>
                  <a:srgbClr val="1A1A1A"/>
                </a:solidFill>
                <a:highlight>
                  <a:schemeClr val="lt1"/>
                </a:highlight>
                <a:latin typeface="Roboto"/>
                <a:ea typeface="Roboto"/>
                <a:cs typeface="Roboto"/>
                <a:sym typeface="Roboto"/>
              </a:rPr>
              <a:t>to</a:t>
            </a:r>
            <a:r>
              <a:rPr lang="de-DE" sz="1200" dirty="0">
                <a:solidFill>
                  <a:srgbClr val="1A1A1A"/>
                </a:solidFill>
                <a:highlight>
                  <a:schemeClr val="lt1"/>
                </a:highlight>
                <a:latin typeface="Roboto"/>
                <a:ea typeface="Roboto"/>
                <a:cs typeface="Roboto"/>
                <a:sym typeface="Roboto"/>
              </a:rPr>
              <a:t> </a:t>
            </a:r>
            <a:r>
              <a:rPr lang="de-DE" sz="1200" dirty="0" err="1">
                <a:solidFill>
                  <a:srgbClr val="1A1A1A"/>
                </a:solidFill>
                <a:highlight>
                  <a:schemeClr val="lt1"/>
                </a:highlight>
                <a:latin typeface="Roboto"/>
                <a:ea typeface="Roboto"/>
                <a:cs typeface="Roboto"/>
                <a:sym typeface="Roboto"/>
              </a:rPr>
              <a:t>convert</a:t>
            </a:r>
            <a:r>
              <a:rPr lang="de-DE" sz="1200" dirty="0">
                <a:solidFill>
                  <a:srgbClr val="1A1A1A"/>
                </a:solidFill>
                <a:highlight>
                  <a:schemeClr val="lt1"/>
                </a:highlight>
                <a:latin typeface="Roboto"/>
                <a:ea typeface="Roboto"/>
                <a:cs typeface="Roboto"/>
                <a:sym typeface="Roboto"/>
              </a:rPr>
              <a:t> </a:t>
            </a:r>
            <a:r>
              <a:rPr lang="de-DE" sz="1200" dirty="0" err="1">
                <a:solidFill>
                  <a:srgbClr val="1A1A1A"/>
                </a:solidFill>
                <a:highlight>
                  <a:schemeClr val="lt1"/>
                </a:highlight>
                <a:latin typeface="Roboto"/>
                <a:ea typeface="Roboto"/>
                <a:cs typeface="Roboto"/>
                <a:sym typeface="Roboto"/>
              </a:rPr>
              <a:t>our</a:t>
            </a:r>
            <a:r>
              <a:rPr lang="de-DE" sz="1200" dirty="0">
                <a:solidFill>
                  <a:srgbClr val="1A1A1A"/>
                </a:solidFill>
                <a:highlight>
                  <a:schemeClr val="lt1"/>
                </a:highlight>
                <a:latin typeface="Roboto"/>
                <a:ea typeface="Roboto"/>
                <a:cs typeface="Roboto"/>
                <a:sym typeface="Roboto"/>
              </a:rPr>
              <a:t> </a:t>
            </a:r>
            <a:r>
              <a:rPr lang="de-DE" sz="1200" dirty="0" err="1">
                <a:solidFill>
                  <a:srgbClr val="1A1A1A"/>
                </a:solidFill>
                <a:highlight>
                  <a:schemeClr val="lt1"/>
                </a:highlight>
                <a:latin typeface="Roboto"/>
                <a:ea typeface="Roboto"/>
                <a:cs typeface="Roboto"/>
                <a:sym typeface="Roboto"/>
              </a:rPr>
              <a:t>model</a:t>
            </a:r>
            <a:r>
              <a:rPr lang="de-DE" sz="1200" dirty="0">
                <a:solidFill>
                  <a:srgbClr val="1A1A1A"/>
                </a:solidFill>
                <a:highlight>
                  <a:schemeClr val="lt1"/>
                </a:highlight>
                <a:latin typeface="Roboto"/>
                <a:ea typeface="Roboto"/>
                <a:cs typeface="Roboto"/>
                <a:sym typeface="Roboto"/>
              </a:rPr>
              <a:t> </a:t>
            </a:r>
            <a:r>
              <a:rPr lang="de-DE" sz="1200" dirty="0" err="1">
                <a:solidFill>
                  <a:srgbClr val="1A1A1A"/>
                </a:solidFill>
                <a:highlight>
                  <a:schemeClr val="lt1"/>
                </a:highlight>
                <a:latin typeface="Roboto"/>
                <a:ea typeface="Roboto"/>
                <a:cs typeface="Roboto"/>
                <a:sym typeface="Roboto"/>
              </a:rPr>
              <a:t>using</a:t>
            </a:r>
            <a:r>
              <a:rPr lang="de-DE" sz="1200" dirty="0">
                <a:solidFill>
                  <a:srgbClr val="1A1A1A"/>
                </a:solidFill>
                <a:highlight>
                  <a:schemeClr val="lt1"/>
                </a:highlight>
                <a:latin typeface="Roboto"/>
                <a:ea typeface="Roboto"/>
                <a:cs typeface="Roboto"/>
                <a:sym typeface="Roboto"/>
              </a:rPr>
              <a:t> </a:t>
            </a:r>
            <a:r>
              <a:rPr lang="de-DE" sz="1200" dirty="0" err="1">
                <a:solidFill>
                  <a:srgbClr val="1A1A1A"/>
                </a:solidFill>
                <a:highlight>
                  <a:schemeClr val="lt1"/>
                </a:highlight>
                <a:latin typeface="Roboto"/>
                <a:ea typeface="Roboto"/>
                <a:cs typeface="Roboto"/>
                <a:sym typeface="Roboto"/>
              </a:rPr>
              <a:t>Tensorflow-lite</a:t>
            </a:r>
            <a:r>
              <a:rPr lang="de-DE" sz="1200" dirty="0">
                <a:solidFill>
                  <a:srgbClr val="1A1A1A"/>
                </a:solidFill>
                <a:highlight>
                  <a:schemeClr val="lt1"/>
                </a:highlight>
                <a:latin typeface="Roboto"/>
                <a:ea typeface="Roboto"/>
                <a:cs typeface="Roboto"/>
                <a:sym typeface="Roboto"/>
              </a:rPr>
              <a:t> </a:t>
            </a:r>
            <a:r>
              <a:rPr lang="de-DE" sz="1200" dirty="0" err="1">
                <a:solidFill>
                  <a:srgbClr val="1A1A1A"/>
                </a:solidFill>
                <a:highlight>
                  <a:schemeClr val="lt1"/>
                </a:highlight>
                <a:latin typeface="Roboto"/>
                <a:ea typeface="Roboto"/>
                <a:cs typeface="Roboto"/>
                <a:sym typeface="Roboto"/>
              </a:rPr>
              <a:t>from</a:t>
            </a:r>
            <a:r>
              <a:rPr lang="de-DE" sz="1200" dirty="0">
                <a:solidFill>
                  <a:srgbClr val="1A1A1A"/>
                </a:solidFill>
                <a:highlight>
                  <a:schemeClr val="lt1"/>
                </a:highlight>
                <a:latin typeface="Roboto"/>
                <a:ea typeface="Roboto"/>
                <a:cs typeface="Roboto"/>
                <a:sym typeface="Roboto"/>
              </a:rPr>
              <a:t> ONNX.</a:t>
            </a:r>
            <a:endParaRPr lang="de-DE" sz="1200" dirty="0">
              <a:solidFill>
                <a:srgbClr val="1A1A1A"/>
              </a:solidFill>
              <a:highlight>
                <a:srgbClr val="FFFFFF"/>
              </a:highlight>
              <a:latin typeface="Roboto"/>
              <a:ea typeface="Roboto"/>
              <a:cs typeface="Roboto"/>
              <a:sym typeface="Roboto"/>
            </a:endParaRPr>
          </a:p>
          <a:p>
            <a:pPr marL="0" lvl="0" indent="0" algn="l" rtl="0">
              <a:spcBef>
                <a:spcPts val="0"/>
              </a:spcBef>
              <a:spcAft>
                <a:spcPts val="0"/>
              </a:spcAft>
              <a:buNone/>
            </a:pPr>
            <a:endParaRPr lang="de-DE" sz="1200" dirty="0">
              <a:solidFill>
                <a:srgbClr val="1A1A1A"/>
              </a:solidFill>
              <a:highlight>
                <a:srgbClr val="FFFFFF"/>
              </a:highlight>
              <a:latin typeface="Roboto"/>
              <a:ea typeface="Roboto"/>
              <a:cs typeface="Roboto"/>
              <a:sym typeface="Roboto"/>
            </a:endParaRPr>
          </a:p>
          <a:p>
            <a:pPr marL="0" lvl="0" indent="0" algn="l" rtl="0">
              <a:spcBef>
                <a:spcPts val="0"/>
              </a:spcBef>
              <a:spcAft>
                <a:spcPts val="0"/>
              </a:spcAft>
              <a:buNone/>
            </a:pPr>
            <a:r>
              <a:rPr lang="de-DE" sz="1200" dirty="0" err="1">
                <a:solidFill>
                  <a:srgbClr val="1A1A1A"/>
                </a:solidFill>
                <a:highlight>
                  <a:srgbClr val="FFFFFF"/>
                </a:highlight>
                <a:latin typeface="Roboto"/>
                <a:ea typeface="Roboto"/>
                <a:cs typeface="Roboto"/>
                <a:sym typeface="Roboto"/>
              </a:rPr>
              <a:t>Our</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implementation</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runs</a:t>
            </a:r>
            <a:r>
              <a:rPr lang="de-DE" sz="1200" dirty="0">
                <a:solidFill>
                  <a:srgbClr val="1A1A1A"/>
                </a:solidFill>
                <a:highlight>
                  <a:srgbClr val="FFFFFF"/>
                </a:highlight>
                <a:latin typeface="Roboto"/>
                <a:ea typeface="Roboto"/>
                <a:cs typeface="Roboto"/>
                <a:sym typeface="Roboto"/>
              </a:rPr>
              <a:t> 12 FPS on S7 </a:t>
            </a:r>
            <a:r>
              <a:rPr lang="de-DE" sz="1200" dirty="0" err="1">
                <a:solidFill>
                  <a:srgbClr val="1A1A1A"/>
                </a:solidFill>
                <a:highlight>
                  <a:srgbClr val="FFFFFF"/>
                </a:highlight>
                <a:latin typeface="Roboto"/>
                <a:ea typeface="Roboto"/>
                <a:cs typeface="Roboto"/>
                <a:sym typeface="Roboto"/>
              </a:rPr>
              <a:t>which</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can</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be</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further</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extended</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to</a:t>
            </a:r>
            <a:r>
              <a:rPr lang="de-DE" sz="1200" dirty="0">
                <a:solidFill>
                  <a:srgbClr val="1A1A1A"/>
                </a:solidFill>
                <a:highlight>
                  <a:srgbClr val="FFFFFF"/>
                </a:highlight>
                <a:latin typeface="Roboto"/>
                <a:ea typeface="Roboto"/>
                <a:cs typeface="Roboto"/>
                <a:sym typeface="Roboto"/>
              </a:rPr>
              <a:t> 15 FPS </a:t>
            </a:r>
            <a:r>
              <a:rPr lang="de-DE" sz="1200" dirty="0" err="1">
                <a:solidFill>
                  <a:srgbClr val="1A1A1A"/>
                </a:solidFill>
                <a:highlight>
                  <a:srgbClr val="FFFFFF"/>
                </a:highlight>
                <a:latin typeface="Roboto"/>
                <a:ea typeface="Roboto"/>
                <a:cs typeface="Roboto"/>
                <a:sym typeface="Roboto"/>
              </a:rPr>
              <a:t>with</a:t>
            </a:r>
            <a:r>
              <a:rPr lang="de-DE" sz="1200" dirty="0">
                <a:solidFill>
                  <a:srgbClr val="1A1A1A"/>
                </a:solidFill>
                <a:highlight>
                  <a:srgbClr val="FFFFFF"/>
                </a:highlight>
                <a:latin typeface="Roboto"/>
                <a:ea typeface="Roboto"/>
                <a:cs typeface="Roboto"/>
                <a:sym typeface="Roboto"/>
              </a:rPr>
              <a:t> int8 </a:t>
            </a:r>
            <a:r>
              <a:rPr lang="de-DE" sz="1200" dirty="0" err="1">
                <a:solidFill>
                  <a:srgbClr val="1A1A1A"/>
                </a:solidFill>
                <a:highlight>
                  <a:srgbClr val="FFFFFF"/>
                </a:highlight>
                <a:latin typeface="Roboto"/>
                <a:ea typeface="Roboto"/>
                <a:cs typeface="Roboto"/>
                <a:sym typeface="Roboto"/>
              </a:rPr>
              <a:t>quantization</a:t>
            </a:r>
            <a:endParaRPr lang="en-US" dirty="0"/>
          </a:p>
          <a:p>
            <a:endParaRPr lang="en-US" dirty="0"/>
          </a:p>
          <a:p>
            <a:endParaRPr lang="en-DE" dirty="0"/>
          </a:p>
        </p:txBody>
      </p:sp>
      <p:sp>
        <p:nvSpPr>
          <p:cNvPr id="4" name="Slide Number Placeholder 3"/>
          <p:cNvSpPr>
            <a:spLocks noGrp="1"/>
          </p:cNvSpPr>
          <p:nvPr>
            <p:ph type="sldNum" sz="quarter" idx="5"/>
          </p:nvPr>
        </p:nvSpPr>
        <p:spPr/>
        <p:txBody>
          <a:bodyPr/>
          <a:lstStyle/>
          <a:p>
            <a:pPr>
              <a:defRPr/>
            </a:pPr>
            <a:fld id="{69581B4C-3AB1-49C3-8662-FB1C9B8FCAAE}" type="slidenum">
              <a:rPr lang="de-DE" altLang="de-DE" smtClean="0"/>
              <a:pPr>
                <a:defRPr/>
              </a:pPr>
              <a:t>9</a:t>
            </a:fld>
            <a:endParaRPr lang="de-DE" altLang="de-DE"/>
          </a:p>
        </p:txBody>
      </p:sp>
    </p:spTree>
    <p:extLst>
      <p:ext uri="{BB962C8B-B14F-4D97-AF65-F5344CB8AC3E}">
        <p14:creationId xmlns:p14="http://schemas.microsoft.com/office/powerpoint/2010/main" val="9815711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hyperlink" Target="https://www.instagram.com/maass_unisb/" TargetMode="External"/><Relationship Id="rId3" Type="http://schemas.openxmlformats.org/officeDocument/2006/relationships/hyperlink" Target="http://bit.ly/wmaassLI" TargetMode="External"/><Relationship Id="rId7" Type="http://schemas.openxmlformats.org/officeDocument/2006/relationships/image" Target="../media/image5.png"/><Relationship Id="rId12"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hyperlink" Target="mailto:Wolfgang.maass@dfki.de" TargetMode="External"/><Relationship Id="rId11" Type="http://schemas.openxmlformats.org/officeDocument/2006/relationships/image" Target="../media/image7.png"/><Relationship Id="rId5" Type="http://schemas.openxmlformats.org/officeDocument/2006/relationships/hyperlink" Target="http://bit.ly/issenwm" TargetMode="External"/><Relationship Id="rId15" Type="http://schemas.openxmlformats.org/officeDocument/2006/relationships/image" Target="../media/image10.png"/><Relationship Id="rId10" Type="http://schemas.openxmlformats.org/officeDocument/2006/relationships/image" Target="../media/image6.png"/><Relationship Id="rId4" Type="http://schemas.openxmlformats.org/officeDocument/2006/relationships/hyperlink" Target="https://twitter.com/wmaass" TargetMode="External"/><Relationship Id="rId9" Type="http://schemas.microsoft.com/office/2007/relationships/hdphoto" Target="../media/hdphoto2.wdp"/><Relationship Id="rId1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cxnSp>
        <p:nvCxnSpPr>
          <p:cNvPr id="4" name="Gerade Verbindung 8"/>
          <p:cNvCxnSpPr/>
          <p:nvPr userDrawn="1"/>
        </p:nvCxnSpPr>
        <p:spPr>
          <a:xfrm rot="5400000">
            <a:off x="1367632" y="6595269"/>
            <a:ext cx="522287" cy="3175"/>
          </a:xfrm>
          <a:prstGeom prst="line">
            <a:avLst/>
          </a:prstGeom>
          <a:ln w="6350" cap="flat" cmpd="sng" algn="ctr">
            <a:solidFill>
              <a:schemeClr val="tx1">
                <a:lumMod val="50000"/>
                <a:lumOff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5" name="Grafik 9"/>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bwMode="auto">
          <a:xfrm>
            <a:off x="0" y="19050"/>
            <a:ext cx="3024188" cy="683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fik 9"/>
          <p:cNvPicPr>
            <a:picLocks noChangeAspect="1"/>
          </p:cNvPicPr>
          <p:nvPr userDrawn="1"/>
        </p:nvPicPr>
        <p:blipFill>
          <a:blip r:embed="rId3" cstate="hqprint">
            <a:extLst>
              <a:ext uri="{28A0092B-C50C-407E-A947-70E740481C1C}">
                <a14:useLocalDpi xmlns:a14="http://schemas.microsoft.com/office/drawing/2010/main"/>
              </a:ext>
            </a:extLst>
          </a:blip>
          <a:srcRect/>
          <a:stretch>
            <a:fillRect/>
          </a:stretch>
        </p:blipFill>
        <p:spPr bwMode="auto">
          <a:xfrm>
            <a:off x="10793413" y="433388"/>
            <a:ext cx="99060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ctrTitle" hasCustomPrompt="1"/>
          </p:nvPr>
        </p:nvSpPr>
        <p:spPr>
          <a:xfrm>
            <a:off x="3503712" y="1464660"/>
            <a:ext cx="5865713" cy="1437521"/>
          </a:xfrm>
          <a:prstGeom prst="rect">
            <a:avLst/>
          </a:prstGeom>
        </p:spPr>
        <p:txBody>
          <a:bodyPr/>
          <a:lstStyle>
            <a:lvl1pPr algn="l">
              <a:defRPr sz="3200">
                <a:solidFill>
                  <a:schemeClr val="tx2"/>
                </a:solidFill>
                <a:latin typeface="Segoe UI" panose="020B0502040204020203" pitchFamily="34" charset="0"/>
                <a:cs typeface="Segoe UI" panose="020B0502040204020203" pitchFamily="34" charset="0"/>
              </a:defRPr>
            </a:lvl1pPr>
          </a:lstStyle>
          <a:p>
            <a:r>
              <a:rPr lang="de-DE" dirty="0" err="1"/>
              <a:t>Pothole</a:t>
            </a:r>
            <a:r>
              <a:rPr lang="de-DE" dirty="0"/>
              <a:t> App</a:t>
            </a:r>
            <a:br>
              <a:rPr lang="de-DE" dirty="0"/>
            </a:br>
            <a:r>
              <a:rPr lang="de-DE" sz="2400" dirty="0">
                <a:solidFill>
                  <a:schemeClr val="accent1"/>
                </a:solidFill>
              </a:rPr>
              <a:t>AI-</a:t>
            </a:r>
            <a:r>
              <a:rPr lang="de-DE" sz="2400" dirty="0" err="1">
                <a:solidFill>
                  <a:schemeClr val="accent1"/>
                </a:solidFill>
              </a:rPr>
              <a:t>Driven</a:t>
            </a:r>
            <a:r>
              <a:rPr lang="de-DE" sz="2400" dirty="0">
                <a:solidFill>
                  <a:schemeClr val="accent1"/>
                </a:solidFill>
              </a:rPr>
              <a:t> Road </a:t>
            </a:r>
            <a:r>
              <a:rPr lang="de-DE" sz="2400" dirty="0" err="1">
                <a:solidFill>
                  <a:schemeClr val="accent1"/>
                </a:solidFill>
              </a:rPr>
              <a:t>Damage</a:t>
            </a:r>
            <a:r>
              <a:rPr lang="de-DE" sz="2400" dirty="0">
                <a:solidFill>
                  <a:schemeClr val="accent1"/>
                </a:solidFill>
              </a:rPr>
              <a:t> </a:t>
            </a:r>
            <a:r>
              <a:rPr lang="de-DE" sz="2400" dirty="0" err="1">
                <a:solidFill>
                  <a:schemeClr val="accent1"/>
                </a:solidFill>
              </a:rPr>
              <a:t>Detection</a:t>
            </a:r>
            <a:endParaRPr lang="de-DE" dirty="0"/>
          </a:p>
        </p:txBody>
      </p:sp>
      <p:sp>
        <p:nvSpPr>
          <p:cNvPr id="3" name="Untertitel 2"/>
          <p:cNvSpPr>
            <a:spLocks noGrp="1"/>
          </p:cNvSpPr>
          <p:nvPr>
            <p:ph type="subTitle" idx="1" hasCustomPrompt="1"/>
          </p:nvPr>
        </p:nvSpPr>
        <p:spPr>
          <a:xfrm>
            <a:off x="3475038" y="3429000"/>
            <a:ext cx="5905324" cy="1637355"/>
          </a:xfrm>
          <a:prstGeom prst="rect">
            <a:avLst/>
          </a:prstGeom>
        </p:spPr>
        <p:txBody>
          <a:bodyPr>
            <a:normAutofit/>
          </a:bodyPr>
          <a:lstStyle>
            <a:lvl1pPr marL="0" indent="0" algn="l">
              <a:lnSpc>
                <a:spcPct val="130000"/>
              </a:lnSpc>
              <a:buNone/>
              <a:defRPr sz="2000" baseline="0">
                <a:solidFill>
                  <a:schemeClr val="tx2"/>
                </a:solidFill>
                <a:latin typeface="Segoe UI" panose="020B0502040204020203" pitchFamily="34" charset="0"/>
                <a:cs typeface="Segoe UI" panose="020B05020402040202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nSpc>
                <a:spcPct val="100000"/>
              </a:lnSpc>
            </a:pPr>
            <a:r>
              <a:rPr lang="de-DE" dirty="0" err="1">
                <a:latin typeface="Segoe UI"/>
                <a:cs typeface="Segoe UI"/>
              </a:rPr>
              <a:t>Danish</a:t>
            </a:r>
            <a:r>
              <a:rPr lang="de-DE" dirty="0">
                <a:latin typeface="Segoe UI"/>
                <a:cs typeface="Segoe UI"/>
              </a:rPr>
              <a:t> </a:t>
            </a:r>
            <a:r>
              <a:rPr lang="de-DE" dirty="0" err="1">
                <a:latin typeface="Segoe UI"/>
                <a:cs typeface="Segoe UI"/>
              </a:rPr>
              <a:t>Shahzad</a:t>
            </a:r>
            <a:endParaRPr lang="de-DE" dirty="0">
              <a:latin typeface="Segoe UI"/>
              <a:cs typeface="Segoe UI"/>
            </a:endParaRPr>
          </a:p>
          <a:p>
            <a:pPr>
              <a:lnSpc>
                <a:spcPct val="100000"/>
              </a:lnSpc>
            </a:pPr>
            <a:r>
              <a:rPr lang="de-DE" dirty="0" err="1">
                <a:latin typeface="Segoe UI"/>
                <a:cs typeface="Segoe UI"/>
              </a:rPr>
              <a:t>Maxx</a:t>
            </a:r>
            <a:r>
              <a:rPr lang="de-DE" dirty="0">
                <a:latin typeface="Segoe UI"/>
                <a:cs typeface="Segoe UI"/>
              </a:rPr>
              <a:t> Richard Rahman</a:t>
            </a:r>
            <a:endParaRPr lang="en-US" dirty="0">
              <a:latin typeface="Segoe UI"/>
              <a:cs typeface="Segoe UI"/>
            </a:endParaRPr>
          </a:p>
        </p:txBody>
      </p:sp>
      <p:pic>
        <p:nvPicPr>
          <p:cNvPr id="7" name="Picture 2" descr="Logo">
            <a:extLst>
              <a:ext uri="{FF2B5EF4-FFF2-40B4-BE49-F238E27FC236}">
                <a16:creationId xmlns:a16="http://schemas.microsoft.com/office/drawing/2014/main" id="{54760667-8F11-8144-B3E9-A4E7A8484D89}"/>
              </a:ext>
            </a:extLst>
          </p:cNvPr>
          <p:cNvPicPr>
            <a:picLocks noChangeAspect="1" noChangeArrowheads="1"/>
          </p:cNvPicPr>
          <p:nvPr userDrawn="1"/>
        </p:nvPicPr>
        <p:blipFill>
          <a:blip r:embed="rId4">
            <a:extLst>
              <a:ext uri="{BEBA8EAE-BF5A-486C-A8C5-ECC9F3942E4B}">
                <a14:imgProps xmlns:a14="http://schemas.microsoft.com/office/drawing/2010/main">
                  <a14:imgLayer r:embed="rId5">
                    <a14:imgEffect>
                      <a14:backgroundRemoval t="10000" b="90000" l="10000" r="90000">
                        <a14:foregroundMark x1="37109" y1="52539" x2="53711" y2="53711"/>
                        <a14:foregroundMark x1="53711" y1="53711" x2="63867" y2="52344"/>
                        <a14:foregroundMark x1="33203" y1="50195" x2="37109" y2="62305"/>
                        <a14:foregroundMark x1="37109" y1="62305" x2="52344" y2="61914"/>
                        <a14:foregroundMark x1="52344" y1="61914" x2="65234" y2="62109"/>
                        <a14:foregroundMark x1="65234" y1="62109" x2="64063" y2="49219"/>
                        <a14:foregroundMark x1="64063" y1="49219" x2="33203" y2="49414"/>
                        <a14:foregroundMark x1="63281" y1="37109" x2="62695" y2="45117"/>
                        <a14:foregroundMark x1="66016" y1="37109" x2="68359" y2="50391"/>
                        <a14:foregroundMark x1="68359" y1="50391" x2="67383" y2="59570"/>
                        <a14:foregroundMark x1="31445" y1="58984" x2="35352" y2="58594"/>
                        <a14:foregroundMark x1="31250" y1="57813" x2="33008" y2="54492"/>
                        <a14:foregroundMark x1="31641" y1="60156" x2="35742" y2="60156"/>
                        <a14:foregroundMark x1="66602" y1="57422" x2="66211" y2="59961"/>
                        <a14:foregroundMark x1="66602" y1="56836" x2="64648" y2="61523"/>
                        <a14:foregroundMark x1="68555" y1="57422" x2="68555" y2="59961"/>
                        <a14:foregroundMark x1="65625" y1="60938" x2="68945" y2="60547"/>
                      </a14:backgroundRemoval>
                    </a14:imgEffect>
                  </a14:imgLayer>
                </a14:imgProps>
              </a:ext>
              <a:ext uri="{28A0092B-C50C-407E-A947-70E740481C1C}">
                <a14:useLocalDpi xmlns:a14="http://schemas.microsoft.com/office/drawing/2010/main"/>
              </a:ext>
            </a:extLst>
          </a:blip>
          <a:srcRect/>
          <a:stretch>
            <a:fillRect/>
          </a:stretch>
        </p:blipFill>
        <p:spPr bwMode="auto">
          <a:xfrm>
            <a:off x="9201871" y="-145811"/>
            <a:ext cx="1862681" cy="1862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337711"/>
      </p:ext>
    </p:extLst>
  </p:cSld>
  <p:clrMapOvr>
    <a:masterClrMapping/>
  </p:clrMapOvr>
  <p:extLst>
    <p:ext uri="{DCECCB84-F9BA-43D5-87BE-67443E8EF086}">
      <p15:sldGuideLst xmlns:p15="http://schemas.microsoft.com/office/powerpoint/2012/main">
        <p15:guide id="1" pos="2189" userDrawn="1">
          <p15:clr>
            <a:srgbClr val="FBAE40"/>
          </p15:clr>
        </p15:guide>
        <p15:guide id="2" orient="horz" pos="3205" userDrawn="1">
          <p15:clr>
            <a:srgbClr val="FBAE40"/>
          </p15:clr>
        </p15:guide>
        <p15:guide id="3" orient="horz" pos="2160" userDrawn="1">
          <p15:clr>
            <a:srgbClr val="FBAE40"/>
          </p15:clr>
        </p15:guide>
        <p15:guide id="4" pos="5902" userDrawn="1">
          <p15:clr>
            <a:srgbClr val="FBAE40"/>
          </p15:clr>
        </p15:guide>
        <p15:guide id="5" pos="6634" userDrawn="1">
          <p15:clr>
            <a:srgbClr val="FBAE40"/>
          </p15:clr>
        </p15:guide>
        <p15:guide id="6" orient="horz" pos="1836" userDrawn="1">
          <p15:clr>
            <a:srgbClr val="FBAE40"/>
          </p15:clr>
        </p15:guide>
        <p15:guide id="7" orient="horz" pos="915" userDrawn="1">
          <p15:clr>
            <a:srgbClr val="FBAE40"/>
          </p15:clr>
        </p15:guide>
        <p15:guide id="8" orient="horz" pos="3334" userDrawn="1">
          <p15:clr>
            <a:srgbClr val="FBAE40"/>
          </p15:clr>
        </p15:guide>
        <p15:guide id="9" orient="horz" pos="3815" userDrawn="1">
          <p15:clr>
            <a:srgbClr val="FBAE40"/>
          </p15:clr>
        </p15:guide>
        <p15:guide id="10" orient="horz" pos="3890" userDrawn="1">
          <p15:clr>
            <a:srgbClr val="FBAE40"/>
          </p15:clr>
        </p15:guide>
        <p15:guide id="11" orient="horz" pos="427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ufzählung eingerückt">
    <p:spTree>
      <p:nvGrpSpPr>
        <p:cNvPr id="1" name=""/>
        <p:cNvGrpSpPr/>
        <p:nvPr/>
      </p:nvGrpSpPr>
      <p:grpSpPr>
        <a:xfrm>
          <a:off x="0" y="0"/>
          <a:ext cx="0" cy="0"/>
          <a:chOff x="0" y="0"/>
          <a:chExt cx="0" cy="0"/>
        </a:xfrm>
      </p:grpSpPr>
      <p:sp>
        <p:nvSpPr>
          <p:cNvPr id="4" name="Rechteck 18"/>
          <p:cNvSpPr>
            <a:spLocks noChangeArrowheads="1"/>
          </p:cNvSpPr>
          <p:nvPr userDrawn="1"/>
        </p:nvSpPr>
        <p:spPr bwMode="auto">
          <a:xfrm flipH="1">
            <a:off x="-6350" y="6254750"/>
            <a:ext cx="12204700" cy="603250"/>
          </a:xfrm>
          <a:prstGeom prst="rect">
            <a:avLst/>
          </a:prstGeom>
          <a:solidFill>
            <a:schemeClr val="tx2"/>
          </a:solidFill>
          <a:ln>
            <a:noFill/>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de-DE" altLang="de-DE">
              <a:solidFill>
                <a:srgbClr val="FFFFFF"/>
              </a:solidFill>
              <a:latin typeface="Calibri" panose="020F0502020204030204" pitchFamily="34" charset="0"/>
            </a:endParaRPr>
          </a:p>
        </p:txBody>
      </p:sp>
      <p:cxnSp>
        <p:nvCxnSpPr>
          <p:cNvPr id="5" name="Gerade Verbindung 14"/>
          <p:cNvCxnSpPr/>
          <p:nvPr userDrawn="1"/>
        </p:nvCxnSpPr>
        <p:spPr>
          <a:xfrm rot="5400000">
            <a:off x="1367632" y="6595269"/>
            <a:ext cx="522287" cy="3175"/>
          </a:xfrm>
          <a:prstGeom prst="line">
            <a:avLst/>
          </a:prstGeom>
          <a:ln w="635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 name="Gerade Verbindung 15"/>
          <p:cNvCxnSpPr/>
          <p:nvPr userDrawn="1"/>
        </p:nvCxnSpPr>
        <p:spPr>
          <a:xfrm rot="5400000">
            <a:off x="10541000" y="6596063"/>
            <a:ext cx="522287" cy="1588"/>
          </a:xfrm>
          <a:prstGeom prst="line">
            <a:avLst/>
          </a:prstGeom>
          <a:ln w="635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Rechteck 18"/>
          <p:cNvSpPr>
            <a:spLocks noChangeArrowheads="1"/>
          </p:cNvSpPr>
          <p:nvPr userDrawn="1"/>
        </p:nvSpPr>
        <p:spPr bwMode="auto">
          <a:xfrm flipH="1">
            <a:off x="0" y="6261100"/>
            <a:ext cx="12203113" cy="53975"/>
          </a:xfrm>
          <a:prstGeom prst="rect">
            <a:avLst/>
          </a:prstGeom>
          <a:solidFill>
            <a:schemeClr val="accent3"/>
          </a:solidFill>
          <a:ln>
            <a:noFill/>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de-DE" altLang="de-DE">
              <a:solidFill>
                <a:srgbClr val="FFFFFF"/>
              </a:solidFill>
              <a:latin typeface="Calibri" panose="020F0502020204030204" pitchFamily="34" charset="0"/>
            </a:endParaRPr>
          </a:p>
        </p:txBody>
      </p:sp>
      <p:sp>
        <p:nvSpPr>
          <p:cNvPr id="8" name="Rechteck 18"/>
          <p:cNvSpPr>
            <a:spLocks noChangeArrowheads="1"/>
          </p:cNvSpPr>
          <p:nvPr userDrawn="1"/>
        </p:nvSpPr>
        <p:spPr bwMode="auto">
          <a:xfrm flipH="1" flipV="1">
            <a:off x="0" y="0"/>
            <a:ext cx="9555163" cy="44450"/>
          </a:xfrm>
          <a:prstGeom prst="rect">
            <a:avLst/>
          </a:prstGeom>
          <a:solidFill>
            <a:schemeClr val="accent1"/>
          </a:solidFill>
          <a:ln>
            <a:noFill/>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de-DE" altLang="de-DE">
              <a:solidFill>
                <a:srgbClr val="FFFFFF"/>
              </a:solidFill>
              <a:latin typeface="Calibri" panose="020F0502020204030204" pitchFamily="34" charset="0"/>
            </a:endParaRPr>
          </a:p>
        </p:txBody>
      </p:sp>
      <p:sp>
        <p:nvSpPr>
          <p:cNvPr id="9" name="Rechteck 18"/>
          <p:cNvSpPr>
            <a:spLocks noChangeArrowheads="1"/>
          </p:cNvSpPr>
          <p:nvPr userDrawn="1"/>
        </p:nvSpPr>
        <p:spPr bwMode="auto">
          <a:xfrm flipH="1" flipV="1">
            <a:off x="9551988" y="0"/>
            <a:ext cx="2640012" cy="22225"/>
          </a:xfrm>
          <a:prstGeom prst="rect">
            <a:avLst/>
          </a:prstGeom>
          <a:solidFill>
            <a:schemeClr val="accent2"/>
          </a:solidFill>
          <a:ln>
            <a:noFill/>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de-DE" altLang="de-DE" dirty="0">
              <a:solidFill>
                <a:srgbClr val="FFFFFF"/>
              </a:solidFill>
              <a:latin typeface="Calibri" panose="020F0502020204030204" pitchFamily="34" charset="0"/>
            </a:endParaRPr>
          </a:p>
        </p:txBody>
      </p:sp>
      <p:pic>
        <p:nvPicPr>
          <p:cNvPr id="10" name="Bild 15"/>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bwMode="auto">
          <a:xfrm>
            <a:off x="10748963" y="388938"/>
            <a:ext cx="1108075"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platzhalter 26"/>
          <p:cNvSpPr>
            <a:spLocks noGrp="1"/>
          </p:cNvSpPr>
          <p:nvPr>
            <p:ph type="body" sz="quarter" idx="10"/>
          </p:nvPr>
        </p:nvSpPr>
        <p:spPr>
          <a:xfrm>
            <a:off x="439738" y="388938"/>
            <a:ext cx="9026992" cy="685800"/>
          </a:xfrm>
          <a:prstGeom prst="rect">
            <a:avLst/>
          </a:prstGeom>
        </p:spPr>
        <p:txBody>
          <a:bodyPr vert="horz">
            <a:normAutofit/>
          </a:bodyPr>
          <a:lstStyle>
            <a:lvl1pPr marL="0" indent="0">
              <a:buFont typeface="Lucida Grande"/>
              <a:buNone/>
              <a:defRPr sz="2900">
                <a:solidFill>
                  <a:schemeClr val="tx2"/>
                </a:solidFill>
                <a:latin typeface="Segoe UI" panose="020B0502040204020203" pitchFamily="34" charset="0"/>
                <a:cs typeface="Segoe UI" panose="020B0502040204020203" pitchFamily="34" charset="0"/>
              </a:defRPr>
            </a:lvl1pPr>
            <a:lvl2pPr>
              <a:defRPr sz="900">
                <a:latin typeface="Verdana"/>
                <a:cs typeface="Verdana"/>
              </a:defRPr>
            </a:lvl2pPr>
            <a:lvl3pPr>
              <a:defRPr sz="900">
                <a:latin typeface="Verdana"/>
                <a:cs typeface="Verdana"/>
              </a:defRPr>
            </a:lvl3pPr>
            <a:lvl4pPr>
              <a:defRPr sz="900">
                <a:latin typeface="Verdana"/>
                <a:cs typeface="Verdana"/>
              </a:defRPr>
            </a:lvl4pPr>
            <a:lvl5pPr>
              <a:defRPr sz="900">
                <a:latin typeface="Verdana"/>
                <a:cs typeface="Verdana"/>
              </a:defRPr>
            </a:lvl5pPr>
          </a:lstStyle>
          <a:p>
            <a:pPr lvl="0"/>
            <a:r>
              <a:rPr lang="en-GB"/>
              <a:t>Click to edit Master text styles</a:t>
            </a:r>
          </a:p>
        </p:txBody>
      </p:sp>
      <p:sp>
        <p:nvSpPr>
          <p:cNvPr id="16" name="Content Placeholder 2"/>
          <p:cNvSpPr>
            <a:spLocks noGrp="1"/>
          </p:cNvSpPr>
          <p:nvPr>
            <p:ph idx="1" hasCustomPrompt="1"/>
          </p:nvPr>
        </p:nvSpPr>
        <p:spPr>
          <a:xfrm>
            <a:off x="439738" y="1124744"/>
            <a:ext cx="9688710" cy="4801394"/>
          </a:xfrm>
          <a:prstGeom prst="rect">
            <a:avLst/>
          </a:prstGeom>
        </p:spPr>
        <p:txBody>
          <a:bodyPr wrap="square" lIns="90000" tIns="46800">
            <a:noAutofit/>
          </a:bodyPr>
          <a:lstStyle>
            <a:lvl1pPr marL="268288" indent="-270000">
              <a:lnSpc>
                <a:spcPct val="100000"/>
              </a:lnSpc>
              <a:spcBef>
                <a:spcPts val="0"/>
              </a:spcBef>
              <a:spcAft>
                <a:spcPts val="125"/>
              </a:spcAft>
              <a:buFont typeface="Arial" panose="020B0604020202020204" pitchFamily="34" charset="0"/>
              <a:buChar char="•"/>
              <a:tabLst/>
              <a:defRPr sz="1800">
                <a:solidFill>
                  <a:schemeClr val="tx2"/>
                </a:solidFill>
                <a:latin typeface="Segoe UI" panose="020B0502040204020203" pitchFamily="34" charset="0"/>
                <a:cs typeface="Segoe UI" panose="020B0502040204020203" pitchFamily="34" charset="0"/>
              </a:defRPr>
            </a:lvl1pPr>
            <a:lvl2pPr marL="576000" indent="-270000">
              <a:lnSpc>
                <a:spcPct val="100000"/>
              </a:lnSpc>
              <a:spcBef>
                <a:spcPts val="0"/>
              </a:spcBef>
              <a:spcAft>
                <a:spcPts val="125"/>
              </a:spcAft>
              <a:buSzPct val="80000"/>
              <a:buFont typeface="System Font Regular"/>
              <a:buChar char="—"/>
              <a:tabLst>
                <a:tab pos="347663" algn="l"/>
                <a:tab pos="527050" algn="l"/>
              </a:tabLst>
              <a:defRPr sz="1600">
                <a:solidFill>
                  <a:schemeClr val="tx2"/>
                </a:solidFill>
                <a:latin typeface="Segoe UI" panose="020B0502040204020203" pitchFamily="34" charset="0"/>
                <a:cs typeface="Segoe UI" panose="020B0502040204020203" pitchFamily="34" charset="0"/>
              </a:defRPr>
            </a:lvl2pPr>
            <a:lvl3pPr marL="881063" indent="-300038">
              <a:lnSpc>
                <a:spcPct val="100000"/>
              </a:lnSpc>
              <a:spcBef>
                <a:spcPts val="0"/>
              </a:spcBef>
              <a:spcAft>
                <a:spcPts val="125"/>
              </a:spcAft>
              <a:buFont typeface="Arial" panose="020B0604020202020204" pitchFamily="34" charset="0"/>
              <a:buChar char="•"/>
              <a:tabLst>
                <a:tab pos="354013" algn="l"/>
                <a:tab pos="750888" algn="l"/>
                <a:tab pos="1196975" algn="l"/>
              </a:tabLst>
              <a:defRPr sz="1400">
                <a:solidFill>
                  <a:schemeClr val="tx2"/>
                </a:solidFill>
                <a:latin typeface="Segoe UI" panose="020B0502040204020203" pitchFamily="34" charset="0"/>
                <a:cs typeface="Segoe UI" panose="020B0502040204020203" pitchFamily="34" charset="0"/>
              </a:defRPr>
            </a:lvl3pPr>
            <a:lvl4pPr marL="1206500" indent="-312738">
              <a:lnSpc>
                <a:spcPct val="100000"/>
              </a:lnSpc>
              <a:spcBef>
                <a:spcPts val="0"/>
              </a:spcBef>
              <a:spcAft>
                <a:spcPts val="125"/>
              </a:spcAft>
              <a:buFont typeface="Arial" panose="020B0604020202020204" pitchFamily="34" charset="0"/>
              <a:buChar char="•"/>
              <a:tabLst/>
              <a:defRPr sz="1200">
                <a:solidFill>
                  <a:schemeClr val="tx2"/>
                </a:solidFill>
                <a:latin typeface="Segoe UI" panose="020B0502040204020203" pitchFamily="34" charset="0"/>
                <a:cs typeface="Segoe UI" panose="020B0502040204020203" pitchFamily="34" charset="0"/>
              </a:defRPr>
            </a:lvl4pPr>
            <a:lvl5pPr marL="2057400" indent="-228600">
              <a:buFont typeface="Arial" panose="020B0604020202020204" pitchFamily="34" charset="0"/>
              <a:buChar char="•"/>
              <a:defRPr sz="2000">
                <a:solidFill>
                  <a:schemeClr val="tx2"/>
                </a:solidFill>
                <a:latin typeface="Segoe UI" panose="020B0502040204020203" pitchFamily="34" charset="0"/>
                <a:cs typeface="Segoe UI" panose="020B0502040204020203" pitchFamily="34"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3"/>
            <a:endParaRPr lang="en-GB" dirty="0"/>
          </a:p>
        </p:txBody>
      </p:sp>
      <p:sp>
        <p:nvSpPr>
          <p:cNvPr id="11" name="Fußzeilenplatzhalter 15"/>
          <p:cNvSpPr>
            <a:spLocks noGrp="1"/>
          </p:cNvSpPr>
          <p:nvPr>
            <p:ph type="ftr" sz="quarter" idx="11"/>
          </p:nvPr>
        </p:nvSpPr>
        <p:spPr>
          <a:xfrm>
            <a:off x="1625600" y="6416675"/>
            <a:ext cx="8985250" cy="365125"/>
          </a:xfrm>
        </p:spPr>
        <p:txBody>
          <a:bodyPr rtlCol="0"/>
          <a:lstStyle>
            <a:lvl1pPr algn="l">
              <a:defRPr sz="900">
                <a:solidFill>
                  <a:schemeClr val="bg1"/>
                </a:solidFill>
              </a:defRPr>
            </a:lvl1pPr>
          </a:lstStyle>
          <a:p>
            <a:pPr>
              <a:defRPr/>
            </a:pPr>
            <a:r>
              <a:rPr lang="de-DE" sz="900" dirty="0" err="1">
                <a:solidFill>
                  <a:schemeClr val="bg1"/>
                </a:solidFill>
              </a:rPr>
              <a:t>Pothole</a:t>
            </a:r>
            <a:r>
              <a:rPr lang="de-DE" sz="900" dirty="0">
                <a:solidFill>
                  <a:schemeClr val="bg1"/>
                </a:solidFill>
              </a:rPr>
              <a:t> App</a:t>
            </a:r>
          </a:p>
        </p:txBody>
      </p:sp>
      <p:sp>
        <p:nvSpPr>
          <p:cNvPr id="12" name="Foliennummernplatzhalter 16"/>
          <p:cNvSpPr>
            <a:spLocks noGrp="1"/>
          </p:cNvSpPr>
          <p:nvPr>
            <p:ph type="sldNum" sz="quarter" idx="12"/>
          </p:nvPr>
        </p:nvSpPr>
        <p:spPr>
          <a:xfrm>
            <a:off x="10991850" y="6416675"/>
            <a:ext cx="1200150" cy="365125"/>
          </a:xfrm>
        </p:spPr>
        <p:txBody>
          <a:bodyPr/>
          <a:lstStyle>
            <a:lvl1pPr algn="l">
              <a:defRPr sz="900">
                <a:solidFill>
                  <a:schemeClr val="bg1"/>
                </a:solidFill>
              </a:defRPr>
            </a:lvl1pPr>
          </a:lstStyle>
          <a:p>
            <a:pPr>
              <a:defRPr/>
            </a:pPr>
            <a:fld id="{E7D33876-A343-4AB0-AF59-3085283FF471}" type="slidenum">
              <a:rPr lang="de-DE" altLang="de-DE"/>
              <a:pPr>
                <a:defRPr/>
              </a:pPr>
              <a:t>‹#›</a:t>
            </a:fld>
            <a:endParaRPr lang="de-DE" altLang="de-DE" dirty="0"/>
          </a:p>
        </p:txBody>
      </p:sp>
      <p:sp>
        <p:nvSpPr>
          <p:cNvPr id="13" name="Datumsplatzhalter 17"/>
          <p:cNvSpPr>
            <a:spLocks noGrp="1"/>
          </p:cNvSpPr>
          <p:nvPr>
            <p:ph type="dt" sz="half" idx="13"/>
          </p:nvPr>
        </p:nvSpPr>
        <p:spPr>
          <a:xfrm>
            <a:off x="322263" y="6424613"/>
            <a:ext cx="1303337" cy="357187"/>
          </a:xfrm>
        </p:spPr>
        <p:txBody>
          <a:bodyPr rtlCol="0"/>
          <a:lstStyle>
            <a:lvl1pPr algn="r">
              <a:defRPr sz="900">
                <a:solidFill>
                  <a:schemeClr val="bg1"/>
                </a:solidFill>
                <a:latin typeface="Segoe UI" panose="020B0502040204020203" pitchFamily="34" charset="0"/>
                <a:cs typeface="Segoe UI" panose="020B0502040204020203" pitchFamily="34" charset="0"/>
              </a:defRPr>
            </a:lvl1pPr>
          </a:lstStyle>
          <a:p>
            <a:pPr>
              <a:defRPr/>
            </a:pPr>
            <a:fld id="{343F447D-18C7-4BD6-B08F-4152D8BD2FE5}" type="datetime1">
              <a:rPr lang="de-DE"/>
              <a:pPr>
                <a:defRPr/>
              </a:pPr>
              <a:t>10.02.25</a:t>
            </a:fld>
            <a:endParaRPr lang="de-DE" dirty="0"/>
          </a:p>
        </p:txBody>
      </p:sp>
      <p:pic>
        <p:nvPicPr>
          <p:cNvPr id="15" name="Picture 2" descr="Logo">
            <a:extLst>
              <a:ext uri="{FF2B5EF4-FFF2-40B4-BE49-F238E27FC236}">
                <a16:creationId xmlns:a16="http://schemas.microsoft.com/office/drawing/2014/main" id="{F4DE4FB6-C6E9-D947-92B4-9FEBC5A274B8}"/>
              </a:ext>
            </a:extLst>
          </p:cNvPr>
          <p:cNvPicPr>
            <a:picLocks noChangeAspect="1" noChangeArrowheads="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37109" y1="52539" x2="53711" y2="53711"/>
                        <a14:foregroundMark x1="53711" y1="53711" x2="63867" y2="52344"/>
                        <a14:foregroundMark x1="33203" y1="50195" x2="37109" y2="62305"/>
                        <a14:foregroundMark x1="37109" y1="62305" x2="52344" y2="61914"/>
                        <a14:foregroundMark x1="52344" y1="61914" x2="65234" y2="62109"/>
                        <a14:foregroundMark x1="65234" y1="62109" x2="64063" y2="49219"/>
                        <a14:foregroundMark x1="64063" y1="49219" x2="33203" y2="49414"/>
                        <a14:foregroundMark x1="63281" y1="37109" x2="62695" y2="45117"/>
                        <a14:foregroundMark x1="66016" y1="37109" x2="68359" y2="50391"/>
                        <a14:foregroundMark x1="68359" y1="50391" x2="67383" y2="59570"/>
                        <a14:foregroundMark x1="31445" y1="58984" x2="35352" y2="58594"/>
                        <a14:foregroundMark x1="31250" y1="57813" x2="33008" y2="54492"/>
                        <a14:foregroundMark x1="31641" y1="60156" x2="35742" y2="60156"/>
                        <a14:foregroundMark x1="66602" y1="57422" x2="66211" y2="59961"/>
                        <a14:foregroundMark x1="66602" y1="56836" x2="64648" y2="61523"/>
                        <a14:foregroundMark x1="68555" y1="57422" x2="68555" y2="59961"/>
                        <a14:foregroundMark x1="65625" y1="60938" x2="68945" y2="60547"/>
                      </a14:backgroundRemoval>
                    </a14:imgEffect>
                  </a14:imgLayer>
                </a14:imgProps>
              </a:ext>
              <a:ext uri="{28A0092B-C50C-407E-A947-70E740481C1C}">
                <a14:useLocalDpi xmlns:a14="http://schemas.microsoft.com/office/drawing/2010/main"/>
              </a:ext>
            </a:extLst>
          </a:blip>
          <a:srcRect/>
          <a:stretch>
            <a:fillRect/>
          </a:stretch>
        </p:blipFill>
        <p:spPr bwMode="auto">
          <a:xfrm>
            <a:off x="9201871" y="-145811"/>
            <a:ext cx="1862681" cy="1862681"/>
          </a:xfrm>
          <a:prstGeom prst="rect">
            <a:avLst/>
          </a:prstGeom>
          <a:noFill/>
          <a:extLst>
            <a:ext uri="{909E8E84-426E-40DD-AFC4-6F175D3DCCD1}">
              <a14:hiddenFill xmlns:a14="http://schemas.microsoft.com/office/drawing/2010/main">
                <a:solidFill>
                  <a:srgbClr val="FFFFFF"/>
                </a:solidFill>
              </a14:hiddenFill>
            </a:ext>
          </a:extLst>
        </p:spPr>
      </p:pic>
      <p:sp>
        <p:nvSpPr>
          <p:cNvPr id="17" name="Textplatzhalter 26">
            <a:extLst>
              <a:ext uri="{FF2B5EF4-FFF2-40B4-BE49-F238E27FC236}">
                <a16:creationId xmlns:a16="http://schemas.microsoft.com/office/drawing/2014/main" id="{242A1112-5BF5-FC4D-A0F3-91C577082393}"/>
              </a:ext>
            </a:extLst>
          </p:cNvPr>
          <p:cNvSpPr>
            <a:spLocks noGrp="1"/>
          </p:cNvSpPr>
          <p:nvPr>
            <p:ph type="body" sz="quarter" idx="14" hasCustomPrompt="1"/>
          </p:nvPr>
        </p:nvSpPr>
        <p:spPr>
          <a:xfrm>
            <a:off x="10272862" y="5133950"/>
            <a:ext cx="1584176" cy="792188"/>
          </a:xfrm>
          <a:prstGeom prst="rect">
            <a:avLst/>
          </a:prstGeom>
        </p:spPr>
        <p:txBody>
          <a:bodyPr vert="horz" lIns="90000">
            <a:normAutofit/>
          </a:bodyPr>
          <a:lstStyle>
            <a:lvl1pPr marL="0" indent="0">
              <a:buFont typeface="Lucida Grande"/>
              <a:buNone/>
              <a:defRPr sz="800">
                <a:solidFill>
                  <a:schemeClr val="tx2"/>
                </a:solidFill>
                <a:latin typeface="Segoe UI" panose="020B0502040204020203" pitchFamily="34" charset="0"/>
                <a:cs typeface="Segoe UI" panose="020B0502040204020203" pitchFamily="34" charset="0"/>
              </a:defRPr>
            </a:lvl1pPr>
            <a:lvl2pPr>
              <a:defRPr sz="900">
                <a:latin typeface="Verdana"/>
                <a:cs typeface="Verdana"/>
              </a:defRPr>
            </a:lvl2pPr>
            <a:lvl3pPr>
              <a:defRPr sz="900">
                <a:latin typeface="Verdana"/>
                <a:cs typeface="Verdana"/>
              </a:defRPr>
            </a:lvl3pPr>
            <a:lvl4pPr>
              <a:defRPr sz="900">
                <a:latin typeface="Verdana"/>
                <a:cs typeface="Verdana"/>
              </a:defRPr>
            </a:lvl4pPr>
            <a:lvl5pPr>
              <a:defRPr sz="900">
                <a:latin typeface="Verdana"/>
                <a:cs typeface="Verdana"/>
              </a:defRPr>
            </a:lvl5pPr>
          </a:lstStyle>
          <a:p>
            <a:pPr lvl="0"/>
            <a:r>
              <a:rPr lang="en-GB" dirty="0"/>
              <a:t>Source:</a:t>
            </a:r>
          </a:p>
        </p:txBody>
      </p:sp>
    </p:spTree>
    <p:extLst>
      <p:ext uri="{BB962C8B-B14F-4D97-AF65-F5344CB8AC3E}">
        <p14:creationId xmlns:p14="http://schemas.microsoft.com/office/powerpoint/2010/main" val="2511200995"/>
      </p:ext>
    </p:extLst>
  </p:cSld>
  <p:clrMapOvr>
    <a:masterClrMapping/>
  </p:clrMapOvr>
  <p:extLst>
    <p:ext uri="{DCECCB84-F9BA-43D5-87BE-67443E8EF086}">
      <p15:sldGuideLst xmlns:p15="http://schemas.microsoft.com/office/powerpoint/2012/main">
        <p15:guide id="1" pos="5977" userDrawn="1">
          <p15:clr>
            <a:srgbClr val="FBAE40"/>
          </p15:clr>
        </p15:guide>
        <p15:guide id="2" pos="347" userDrawn="1">
          <p15:clr>
            <a:srgbClr val="FBAE40"/>
          </p15:clr>
        </p15:guide>
        <p15:guide id="3" orient="horz" pos="255" userDrawn="1">
          <p15:clr>
            <a:srgbClr val="FBAE40"/>
          </p15:clr>
        </p15:guide>
        <p15:guide id="4" orient="horz" pos="709" userDrawn="1">
          <p15:clr>
            <a:srgbClr val="FBAE40"/>
          </p15:clr>
        </p15:guide>
        <p15:guide id="6" orient="horz" pos="3744" userDrawn="1">
          <p15:clr>
            <a:srgbClr val="FBAE40"/>
          </p15:clr>
        </p15:guide>
        <p15:guide id="9" pos="6380" userDrawn="1">
          <p15:clr>
            <a:srgbClr val="FBAE40"/>
          </p15:clr>
        </p15:guide>
        <p15:guide id="10" pos="7469" userDrawn="1">
          <p15:clr>
            <a:srgbClr val="FBAE40"/>
          </p15:clr>
        </p15:guide>
        <p15:guide id="11" pos="6463" userDrawn="1">
          <p15:clr>
            <a:srgbClr val="FBAE40"/>
          </p15:clr>
        </p15:guide>
        <p15:guide id="12" pos="277" userDrawn="1">
          <p15:clr>
            <a:srgbClr val="FBAE40"/>
          </p15:clr>
        </p15:guide>
        <p15:guide id="13" pos="514" userDrawn="1">
          <p15:clr>
            <a:srgbClr val="FBAE40"/>
          </p15:clr>
        </p15:guide>
        <p15:guide id="14" pos="1073" userDrawn="1">
          <p15:clr>
            <a:srgbClr val="FBAE40"/>
          </p15:clr>
        </p15:guide>
        <p15:guide id="15" pos="710" userDrawn="1">
          <p15:clr>
            <a:srgbClr val="FBAE40"/>
          </p15:clr>
        </p15:guide>
        <p15:guide id="16" pos="8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_ohne_Text">
    <p:spTree>
      <p:nvGrpSpPr>
        <p:cNvPr id="1" name=""/>
        <p:cNvGrpSpPr/>
        <p:nvPr/>
      </p:nvGrpSpPr>
      <p:grpSpPr>
        <a:xfrm>
          <a:off x="0" y="0"/>
          <a:ext cx="0" cy="0"/>
          <a:chOff x="0" y="0"/>
          <a:chExt cx="0" cy="0"/>
        </a:xfrm>
      </p:grpSpPr>
      <p:sp>
        <p:nvSpPr>
          <p:cNvPr id="4" name="Rechteck 18"/>
          <p:cNvSpPr>
            <a:spLocks noChangeArrowheads="1"/>
          </p:cNvSpPr>
          <p:nvPr userDrawn="1"/>
        </p:nvSpPr>
        <p:spPr bwMode="auto">
          <a:xfrm flipH="1">
            <a:off x="-6350" y="6254750"/>
            <a:ext cx="12204700" cy="603250"/>
          </a:xfrm>
          <a:prstGeom prst="rect">
            <a:avLst/>
          </a:prstGeom>
          <a:solidFill>
            <a:schemeClr val="tx2"/>
          </a:solidFill>
          <a:ln>
            <a:noFill/>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de-DE" altLang="de-DE">
              <a:solidFill>
                <a:srgbClr val="FFFFFF"/>
              </a:solidFill>
              <a:latin typeface="Calibri" panose="020F0502020204030204" pitchFamily="34" charset="0"/>
            </a:endParaRPr>
          </a:p>
        </p:txBody>
      </p:sp>
      <p:cxnSp>
        <p:nvCxnSpPr>
          <p:cNvPr id="5" name="Gerade Verbindung 14"/>
          <p:cNvCxnSpPr/>
          <p:nvPr userDrawn="1"/>
        </p:nvCxnSpPr>
        <p:spPr>
          <a:xfrm rot="5400000">
            <a:off x="1367632" y="6595269"/>
            <a:ext cx="522287" cy="3175"/>
          </a:xfrm>
          <a:prstGeom prst="line">
            <a:avLst/>
          </a:prstGeom>
          <a:ln w="635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 name="Gerade Verbindung 15"/>
          <p:cNvCxnSpPr/>
          <p:nvPr userDrawn="1"/>
        </p:nvCxnSpPr>
        <p:spPr>
          <a:xfrm rot="5400000">
            <a:off x="10541000" y="6596063"/>
            <a:ext cx="522287" cy="1588"/>
          </a:xfrm>
          <a:prstGeom prst="line">
            <a:avLst/>
          </a:prstGeom>
          <a:ln w="635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Rechteck 18"/>
          <p:cNvSpPr>
            <a:spLocks noChangeArrowheads="1"/>
          </p:cNvSpPr>
          <p:nvPr userDrawn="1"/>
        </p:nvSpPr>
        <p:spPr bwMode="auto">
          <a:xfrm flipH="1">
            <a:off x="0" y="6261100"/>
            <a:ext cx="12203113" cy="53975"/>
          </a:xfrm>
          <a:prstGeom prst="rect">
            <a:avLst/>
          </a:prstGeom>
          <a:solidFill>
            <a:schemeClr val="accent3"/>
          </a:solidFill>
          <a:ln>
            <a:noFill/>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de-DE" altLang="de-DE">
              <a:solidFill>
                <a:srgbClr val="FFFFFF"/>
              </a:solidFill>
              <a:latin typeface="Calibri" panose="020F0502020204030204" pitchFamily="34" charset="0"/>
            </a:endParaRPr>
          </a:p>
        </p:txBody>
      </p:sp>
      <p:sp>
        <p:nvSpPr>
          <p:cNvPr id="8" name="Rechteck 18"/>
          <p:cNvSpPr>
            <a:spLocks noChangeArrowheads="1"/>
          </p:cNvSpPr>
          <p:nvPr userDrawn="1"/>
        </p:nvSpPr>
        <p:spPr bwMode="auto">
          <a:xfrm flipH="1" flipV="1">
            <a:off x="0" y="0"/>
            <a:ext cx="9555163" cy="44450"/>
          </a:xfrm>
          <a:prstGeom prst="rect">
            <a:avLst/>
          </a:prstGeom>
          <a:solidFill>
            <a:schemeClr val="accent1"/>
          </a:solidFill>
          <a:ln>
            <a:noFill/>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de-DE" altLang="de-DE">
              <a:solidFill>
                <a:srgbClr val="FFFFFF"/>
              </a:solidFill>
              <a:latin typeface="Calibri" panose="020F0502020204030204" pitchFamily="34" charset="0"/>
            </a:endParaRPr>
          </a:p>
        </p:txBody>
      </p:sp>
      <p:sp>
        <p:nvSpPr>
          <p:cNvPr id="9" name="Rechteck 18"/>
          <p:cNvSpPr>
            <a:spLocks noChangeArrowheads="1"/>
          </p:cNvSpPr>
          <p:nvPr userDrawn="1"/>
        </p:nvSpPr>
        <p:spPr bwMode="auto">
          <a:xfrm flipH="1" flipV="1">
            <a:off x="9551988" y="0"/>
            <a:ext cx="2640012" cy="22225"/>
          </a:xfrm>
          <a:prstGeom prst="rect">
            <a:avLst/>
          </a:prstGeom>
          <a:solidFill>
            <a:schemeClr val="accent2"/>
          </a:solidFill>
          <a:ln>
            <a:noFill/>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de-DE" altLang="de-DE" dirty="0">
              <a:solidFill>
                <a:srgbClr val="FFFFFF"/>
              </a:solidFill>
              <a:latin typeface="Calibri" panose="020F0502020204030204" pitchFamily="34" charset="0"/>
            </a:endParaRPr>
          </a:p>
        </p:txBody>
      </p:sp>
      <p:pic>
        <p:nvPicPr>
          <p:cNvPr id="10" name="Bild 15"/>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bwMode="auto">
          <a:xfrm>
            <a:off x="10748963" y="388938"/>
            <a:ext cx="1108075"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platzhalter 26"/>
          <p:cNvSpPr>
            <a:spLocks noGrp="1"/>
          </p:cNvSpPr>
          <p:nvPr>
            <p:ph type="body" sz="quarter" idx="10"/>
          </p:nvPr>
        </p:nvSpPr>
        <p:spPr>
          <a:xfrm>
            <a:off x="439738" y="388938"/>
            <a:ext cx="9026992" cy="685800"/>
          </a:xfrm>
          <a:prstGeom prst="rect">
            <a:avLst/>
          </a:prstGeom>
        </p:spPr>
        <p:txBody>
          <a:bodyPr vert="horz">
            <a:normAutofit/>
          </a:bodyPr>
          <a:lstStyle>
            <a:lvl1pPr marL="0" indent="0">
              <a:buFont typeface="Lucida Grande"/>
              <a:buNone/>
              <a:defRPr sz="2900">
                <a:solidFill>
                  <a:schemeClr val="tx2"/>
                </a:solidFill>
                <a:latin typeface="Segoe UI" panose="020B0502040204020203" pitchFamily="34" charset="0"/>
                <a:cs typeface="Segoe UI" panose="020B0502040204020203" pitchFamily="34" charset="0"/>
              </a:defRPr>
            </a:lvl1pPr>
            <a:lvl2pPr>
              <a:defRPr sz="900">
                <a:latin typeface="Verdana"/>
                <a:cs typeface="Verdana"/>
              </a:defRPr>
            </a:lvl2pPr>
            <a:lvl3pPr>
              <a:defRPr sz="900">
                <a:latin typeface="Verdana"/>
                <a:cs typeface="Verdana"/>
              </a:defRPr>
            </a:lvl3pPr>
            <a:lvl4pPr>
              <a:defRPr sz="900">
                <a:latin typeface="Verdana"/>
                <a:cs typeface="Verdana"/>
              </a:defRPr>
            </a:lvl4pPr>
            <a:lvl5pPr>
              <a:defRPr sz="900">
                <a:latin typeface="Verdana"/>
                <a:cs typeface="Verdana"/>
              </a:defRPr>
            </a:lvl5pPr>
          </a:lstStyle>
          <a:p>
            <a:pPr lvl="0"/>
            <a:r>
              <a:rPr lang="en-GB"/>
              <a:t>Click to edit Master text styles</a:t>
            </a:r>
          </a:p>
        </p:txBody>
      </p:sp>
      <p:sp>
        <p:nvSpPr>
          <p:cNvPr id="11" name="Fußzeilenplatzhalter 15"/>
          <p:cNvSpPr>
            <a:spLocks noGrp="1"/>
          </p:cNvSpPr>
          <p:nvPr>
            <p:ph type="ftr" sz="quarter" idx="11"/>
          </p:nvPr>
        </p:nvSpPr>
        <p:spPr>
          <a:xfrm>
            <a:off x="1625600" y="6416675"/>
            <a:ext cx="8985250" cy="365125"/>
          </a:xfrm>
        </p:spPr>
        <p:txBody>
          <a:bodyPr rtlCol="0"/>
          <a:lstStyle>
            <a:lvl1pPr algn="l">
              <a:defRPr sz="900">
                <a:solidFill>
                  <a:schemeClr val="bg1"/>
                </a:solidFill>
              </a:defRPr>
            </a:lvl1pPr>
          </a:lstStyle>
          <a:p>
            <a:pPr>
              <a:defRPr/>
            </a:pPr>
            <a:r>
              <a:rPr lang="de-DE" sz="900" dirty="0" err="1">
                <a:solidFill>
                  <a:schemeClr val="bg1"/>
                </a:solidFill>
              </a:rPr>
              <a:t>Pothole</a:t>
            </a:r>
            <a:r>
              <a:rPr lang="de-DE" sz="900" dirty="0">
                <a:solidFill>
                  <a:schemeClr val="bg1"/>
                </a:solidFill>
              </a:rPr>
              <a:t> App</a:t>
            </a:r>
          </a:p>
        </p:txBody>
      </p:sp>
      <p:sp>
        <p:nvSpPr>
          <p:cNvPr id="12" name="Foliennummernplatzhalter 16"/>
          <p:cNvSpPr>
            <a:spLocks noGrp="1"/>
          </p:cNvSpPr>
          <p:nvPr>
            <p:ph type="sldNum" sz="quarter" idx="12"/>
          </p:nvPr>
        </p:nvSpPr>
        <p:spPr>
          <a:xfrm>
            <a:off x="10991850" y="6416675"/>
            <a:ext cx="1200150" cy="365125"/>
          </a:xfrm>
        </p:spPr>
        <p:txBody>
          <a:bodyPr/>
          <a:lstStyle>
            <a:lvl1pPr algn="l">
              <a:defRPr sz="900">
                <a:solidFill>
                  <a:schemeClr val="bg1"/>
                </a:solidFill>
              </a:defRPr>
            </a:lvl1pPr>
          </a:lstStyle>
          <a:p>
            <a:pPr>
              <a:defRPr/>
            </a:pPr>
            <a:fld id="{E7D33876-A343-4AB0-AF59-3085283FF471}" type="slidenum">
              <a:rPr lang="de-DE" altLang="de-DE"/>
              <a:pPr>
                <a:defRPr/>
              </a:pPr>
              <a:t>‹#›</a:t>
            </a:fld>
            <a:endParaRPr lang="de-DE" altLang="de-DE" dirty="0"/>
          </a:p>
        </p:txBody>
      </p:sp>
      <p:sp>
        <p:nvSpPr>
          <p:cNvPr id="13" name="Datumsplatzhalter 17"/>
          <p:cNvSpPr>
            <a:spLocks noGrp="1"/>
          </p:cNvSpPr>
          <p:nvPr>
            <p:ph type="dt" sz="half" idx="13"/>
          </p:nvPr>
        </p:nvSpPr>
        <p:spPr>
          <a:xfrm>
            <a:off x="322263" y="6424613"/>
            <a:ext cx="1303337" cy="357187"/>
          </a:xfrm>
        </p:spPr>
        <p:txBody>
          <a:bodyPr rtlCol="0"/>
          <a:lstStyle>
            <a:lvl1pPr algn="r">
              <a:defRPr sz="900">
                <a:solidFill>
                  <a:schemeClr val="bg1"/>
                </a:solidFill>
                <a:latin typeface="Segoe UI" panose="020B0502040204020203" pitchFamily="34" charset="0"/>
                <a:cs typeface="Segoe UI" panose="020B0502040204020203" pitchFamily="34" charset="0"/>
              </a:defRPr>
            </a:lvl1pPr>
          </a:lstStyle>
          <a:p>
            <a:pPr>
              <a:defRPr/>
            </a:pPr>
            <a:fld id="{343F447D-18C7-4BD6-B08F-4152D8BD2FE5}" type="datetime1">
              <a:rPr lang="de-DE"/>
              <a:pPr>
                <a:defRPr/>
              </a:pPr>
              <a:t>10.02.25</a:t>
            </a:fld>
            <a:endParaRPr lang="de-DE" dirty="0"/>
          </a:p>
        </p:txBody>
      </p:sp>
      <p:pic>
        <p:nvPicPr>
          <p:cNvPr id="15" name="Picture 2" descr="Logo">
            <a:extLst>
              <a:ext uri="{FF2B5EF4-FFF2-40B4-BE49-F238E27FC236}">
                <a16:creationId xmlns:a16="http://schemas.microsoft.com/office/drawing/2014/main" id="{F4DE4FB6-C6E9-D947-92B4-9FEBC5A274B8}"/>
              </a:ext>
            </a:extLst>
          </p:cNvPr>
          <p:cNvPicPr>
            <a:picLocks noChangeAspect="1" noChangeArrowheads="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37109" y1="52539" x2="53711" y2="53711"/>
                        <a14:foregroundMark x1="53711" y1="53711" x2="63867" y2="52344"/>
                        <a14:foregroundMark x1="33203" y1="50195" x2="37109" y2="62305"/>
                        <a14:foregroundMark x1="37109" y1="62305" x2="52344" y2="61914"/>
                        <a14:foregroundMark x1="52344" y1="61914" x2="65234" y2="62109"/>
                        <a14:foregroundMark x1="65234" y1="62109" x2="64063" y2="49219"/>
                        <a14:foregroundMark x1="64063" y1="49219" x2="33203" y2="49414"/>
                        <a14:foregroundMark x1="63281" y1="37109" x2="62695" y2="45117"/>
                        <a14:foregroundMark x1="66016" y1="37109" x2="68359" y2="50391"/>
                        <a14:foregroundMark x1="68359" y1="50391" x2="67383" y2="59570"/>
                        <a14:foregroundMark x1="31445" y1="58984" x2="35352" y2="58594"/>
                        <a14:foregroundMark x1="31250" y1="57813" x2="33008" y2="54492"/>
                        <a14:foregroundMark x1="31641" y1="60156" x2="35742" y2="60156"/>
                        <a14:foregroundMark x1="66602" y1="57422" x2="66211" y2="59961"/>
                        <a14:foregroundMark x1="66602" y1="56836" x2="64648" y2="61523"/>
                        <a14:foregroundMark x1="68555" y1="57422" x2="68555" y2="59961"/>
                        <a14:foregroundMark x1="65625" y1="60938" x2="68945" y2="60547"/>
                      </a14:backgroundRemoval>
                    </a14:imgEffect>
                  </a14:imgLayer>
                </a14:imgProps>
              </a:ext>
              <a:ext uri="{28A0092B-C50C-407E-A947-70E740481C1C}">
                <a14:useLocalDpi xmlns:a14="http://schemas.microsoft.com/office/drawing/2010/main"/>
              </a:ext>
            </a:extLst>
          </a:blip>
          <a:srcRect/>
          <a:stretch>
            <a:fillRect/>
          </a:stretch>
        </p:blipFill>
        <p:spPr bwMode="auto">
          <a:xfrm>
            <a:off x="9201871" y="-145811"/>
            <a:ext cx="1862681" cy="1862681"/>
          </a:xfrm>
          <a:prstGeom prst="rect">
            <a:avLst/>
          </a:prstGeom>
          <a:noFill/>
          <a:extLst>
            <a:ext uri="{909E8E84-426E-40DD-AFC4-6F175D3DCCD1}">
              <a14:hiddenFill xmlns:a14="http://schemas.microsoft.com/office/drawing/2010/main">
                <a:solidFill>
                  <a:srgbClr val="FFFFFF"/>
                </a:solidFill>
              </a14:hiddenFill>
            </a:ext>
          </a:extLst>
        </p:spPr>
      </p:pic>
      <p:sp>
        <p:nvSpPr>
          <p:cNvPr id="17" name="Textplatzhalter 26">
            <a:extLst>
              <a:ext uri="{FF2B5EF4-FFF2-40B4-BE49-F238E27FC236}">
                <a16:creationId xmlns:a16="http://schemas.microsoft.com/office/drawing/2014/main" id="{242A1112-5BF5-FC4D-A0F3-91C577082393}"/>
              </a:ext>
            </a:extLst>
          </p:cNvPr>
          <p:cNvSpPr>
            <a:spLocks noGrp="1"/>
          </p:cNvSpPr>
          <p:nvPr>
            <p:ph type="body" sz="quarter" idx="14" hasCustomPrompt="1"/>
          </p:nvPr>
        </p:nvSpPr>
        <p:spPr>
          <a:xfrm>
            <a:off x="10272862" y="5133950"/>
            <a:ext cx="1584176" cy="792188"/>
          </a:xfrm>
          <a:prstGeom prst="rect">
            <a:avLst/>
          </a:prstGeom>
        </p:spPr>
        <p:txBody>
          <a:bodyPr vert="horz" lIns="90000">
            <a:normAutofit/>
          </a:bodyPr>
          <a:lstStyle>
            <a:lvl1pPr marL="0" indent="0">
              <a:buFont typeface="Lucida Grande"/>
              <a:buNone/>
              <a:defRPr sz="800">
                <a:solidFill>
                  <a:schemeClr val="tx2"/>
                </a:solidFill>
                <a:latin typeface="Segoe UI" panose="020B0502040204020203" pitchFamily="34" charset="0"/>
                <a:cs typeface="Segoe UI" panose="020B0502040204020203" pitchFamily="34" charset="0"/>
              </a:defRPr>
            </a:lvl1pPr>
            <a:lvl2pPr>
              <a:defRPr sz="900">
                <a:latin typeface="Verdana"/>
                <a:cs typeface="Verdana"/>
              </a:defRPr>
            </a:lvl2pPr>
            <a:lvl3pPr>
              <a:defRPr sz="900">
                <a:latin typeface="Verdana"/>
                <a:cs typeface="Verdana"/>
              </a:defRPr>
            </a:lvl3pPr>
            <a:lvl4pPr>
              <a:defRPr sz="900">
                <a:latin typeface="Verdana"/>
                <a:cs typeface="Verdana"/>
              </a:defRPr>
            </a:lvl4pPr>
            <a:lvl5pPr>
              <a:defRPr sz="900">
                <a:latin typeface="Verdana"/>
                <a:cs typeface="Verdana"/>
              </a:defRPr>
            </a:lvl5pPr>
          </a:lstStyle>
          <a:p>
            <a:pPr lvl="0"/>
            <a:r>
              <a:rPr lang="en-GB" dirty="0"/>
              <a:t>Source:</a:t>
            </a:r>
          </a:p>
        </p:txBody>
      </p:sp>
    </p:spTree>
    <p:extLst>
      <p:ext uri="{BB962C8B-B14F-4D97-AF65-F5344CB8AC3E}">
        <p14:creationId xmlns:p14="http://schemas.microsoft.com/office/powerpoint/2010/main" val="3803918262"/>
      </p:ext>
    </p:extLst>
  </p:cSld>
  <p:clrMapOvr>
    <a:masterClrMapping/>
  </p:clrMapOvr>
  <p:extLst>
    <p:ext uri="{DCECCB84-F9BA-43D5-87BE-67443E8EF086}">
      <p15:sldGuideLst xmlns:p15="http://schemas.microsoft.com/office/powerpoint/2012/main">
        <p15:guide id="1" pos="5977" userDrawn="1">
          <p15:clr>
            <a:srgbClr val="FBAE40"/>
          </p15:clr>
        </p15:guide>
        <p15:guide id="3" orient="horz" pos="255" userDrawn="1">
          <p15:clr>
            <a:srgbClr val="FBAE40"/>
          </p15:clr>
        </p15:guide>
        <p15:guide id="4" orient="horz" pos="709" userDrawn="1">
          <p15:clr>
            <a:srgbClr val="FBAE40"/>
          </p15:clr>
        </p15:guide>
        <p15:guide id="6" orient="horz" pos="3744" userDrawn="1">
          <p15:clr>
            <a:srgbClr val="FBAE40"/>
          </p15:clr>
        </p15:guide>
        <p15:guide id="9" pos="6380" userDrawn="1">
          <p15:clr>
            <a:srgbClr val="FBAE40"/>
          </p15:clr>
        </p15:guide>
        <p15:guide id="10" pos="7469" userDrawn="1">
          <p15:clr>
            <a:srgbClr val="FBAE40"/>
          </p15:clr>
        </p15:guide>
        <p15:guide id="11" pos="6463" userDrawn="1">
          <p15:clr>
            <a:srgbClr val="FBAE40"/>
          </p15:clr>
        </p15:guide>
        <p15:guide id="12" pos="277"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_Bild_rechts">
    <p:spTree>
      <p:nvGrpSpPr>
        <p:cNvPr id="1" name=""/>
        <p:cNvGrpSpPr/>
        <p:nvPr/>
      </p:nvGrpSpPr>
      <p:grpSpPr>
        <a:xfrm>
          <a:off x="0" y="0"/>
          <a:ext cx="0" cy="0"/>
          <a:chOff x="0" y="0"/>
          <a:chExt cx="0" cy="0"/>
        </a:xfrm>
      </p:grpSpPr>
      <p:sp>
        <p:nvSpPr>
          <p:cNvPr id="4" name="Rechteck 18"/>
          <p:cNvSpPr>
            <a:spLocks noChangeArrowheads="1"/>
          </p:cNvSpPr>
          <p:nvPr userDrawn="1"/>
        </p:nvSpPr>
        <p:spPr bwMode="auto">
          <a:xfrm flipH="1">
            <a:off x="-6350" y="6254750"/>
            <a:ext cx="12204700" cy="603250"/>
          </a:xfrm>
          <a:prstGeom prst="rect">
            <a:avLst/>
          </a:prstGeom>
          <a:solidFill>
            <a:schemeClr val="tx2"/>
          </a:solidFill>
          <a:ln>
            <a:noFill/>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de-DE" altLang="de-DE">
              <a:solidFill>
                <a:srgbClr val="FFFFFF"/>
              </a:solidFill>
              <a:latin typeface="Calibri" panose="020F0502020204030204" pitchFamily="34" charset="0"/>
            </a:endParaRPr>
          </a:p>
        </p:txBody>
      </p:sp>
      <p:cxnSp>
        <p:nvCxnSpPr>
          <p:cNvPr id="5" name="Gerade Verbindung 14"/>
          <p:cNvCxnSpPr/>
          <p:nvPr userDrawn="1"/>
        </p:nvCxnSpPr>
        <p:spPr>
          <a:xfrm rot="5400000">
            <a:off x="1367632" y="6595269"/>
            <a:ext cx="522287" cy="3175"/>
          </a:xfrm>
          <a:prstGeom prst="line">
            <a:avLst/>
          </a:prstGeom>
          <a:ln w="635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 name="Gerade Verbindung 15"/>
          <p:cNvCxnSpPr/>
          <p:nvPr userDrawn="1"/>
        </p:nvCxnSpPr>
        <p:spPr>
          <a:xfrm rot="5400000">
            <a:off x="10541000" y="6596063"/>
            <a:ext cx="522287" cy="1588"/>
          </a:xfrm>
          <a:prstGeom prst="line">
            <a:avLst/>
          </a:prstGeom>
          <a:ln w="635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Rechteck 18"/>
          <p:cNvSpPr>
            <a:spLocks noChangeArrowheads="1"/>
          </p:cNvSpPr>
          <p:nvPr userDrawn="1"/>
        </p:nvSpPr>
        <p:spPr bwMode="auto">
          <a:xfrm flipH="1">
            <a:off x="0" y="6261100"/>
            <a:ext cx="12203113" cy="53975"/>
          </a:xfrm>
          <a:prstGeom prst="rect">
            <a:avLst/>
          </a:prstGeom>
          <a:solidFill>
            <a:schemeClr val="accent3"/>
          </a:solidFill>
          <a:ln>
            <a:noFill/>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de-DE" altLang="de-DE">
              <a:solidFill>
                <a:srgbClr val="FFFFFF"/>
              </a:solidFill>
              <a:latin typeface="Calibri" panose="020F0502020204030204" pitchFamily="34" charset="0"/>
            </a:endParaRPr>
          </a:p>
        </p:txBody>
      </p:sp>
      <p:sp>
        <p:nvSpPr>
          <p:cNvPr id="8" name="Rechteck 18"/>
          <p:cNvSpPr>
            <a:spLocks noChangeArrowheads="1"/>
          </p:cNvSpPr>
          <p:nvPr userDrawn="1"/>
        </p:nvSpPr>
        <p:spPr bwMode="auto">
          <a:xfrm flipH="1" flipV="1">
            <a:off x="0" y="0"/>
            <a:ext cx="9555163" cy="44450"/>
          </a:xfrm>
          <a:prstGeom prst="rect">
            <a:avLst/>
          </a:prstGeom>
          <a:solidFill>
            <a:schemeClr val="accent1"/>
          </a:solidFill>
          <a:ln>
            <a:noFill/>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de-DE" altLang="de-DE">
              <a:solidFill>
                <a:srgbClr val="FFFFFF"/>
              </a:solidFill>
              <a:latin typeface="Calibri" panose="020F0502020204030204" pitchFamily="34" charset="0"/>
            </a:endParaRPr>
          </a:p>
        </p:txBody>
      </p:sp>
      <p:sp>
        <p:nvSpPr>
          <p:cNvPr id="9" name="Rechteck 18"/>
          <p:cNvSpPr>
            <a:spLocks noChangeArrowheads="1"/>
          </p:cNvSpPr>
          <p:nvPr userDrawn="1"/>
        </p:nvSpPr>
        <p:spPr bwMode="auto">
          <a:xfrm flipH="1" flipV="1">
            <a:off x="9551988" y="0"/>
            <a:ext cx="2640012" cy="22225"/>
          </a:xfrm>
          <a:prstGeom prst="rect">
            <a:avLst/>
          </a:prstGeom>
          <a:solidFill>
            <a:schemeClr val="accent2"/>
          </a:solidFill>
          <a:ln>
            <a:noFill/>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de-DE" altLang="de-DE" dirty="0">
              <a:solidFill>
                <a:srgbClr val="FFFFFF"/>
              </a:solidFill>
              <a:latin typeface="Calibri" panose="020F0502020204030204" pitchFamily="34" charset="0"/>
            </a:endParaRPr>
          </a:p>
        </p:txBody>
      </p:sp>
      <p:pic>
        <p:nvPicPr>
          <p:cNvPr id="10" name="Bild 15"/>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bwMode="auto">
          <a:xfrm>
            <a:off x="10748963" y="388938"/>
            <a:ext cx="1108075"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platzhalter 26"/>
          <p:cNvSpPr>
            <a:spLocks noGrp="1"/>
          </p:cNvSpPr>
          <p:nvPr>
            <p:ph type="body" sz="quarter" idx="10"/>
          </p:nvPr>
        </p:nvSpPr>
        <p:spPr>
          <a:xfrm>
            <a:off x="439738" y="388938"/>
            <a:ext cx="9026992" cy="685800"/>
          </a:xfrm>
          <a:prstGeom prst="rect">
            <a:avLst/>
          </a:prstGeom>
        </p:spPr>
        <p:txBody>
          <a:bodyPr vert="horz">
            <a:normAutofit/>
          </a:bodyPr>
          <a:lstStyle>
            <a:lvl1pPr marL="0" indent="0">
              <a:buFont typeface="Lucida Grande"/>
              <a:buNone/>
              <a:defRPr sz="2900">
                <a:solidFill>
                  <a:schemeClr val="tx2"/>
                </a:solidFill>
                <a:latin typeface="Segoe UI" panose="020B0502040204020203" pitchFamily="34" charset="0"/>
                <a:cs typeface="Segoe UI" panose="020B0502040204020203" pitchFamily="34" charset="0"/>
              </a:defRPr>
            </a:lvl1pPr>
            <a:lvl2pPr>
              <a:defRPr sz="900">
                <a:latin typeface="Verdana"/>
                <a:cs typeface="Verdana"/>
              </a:defRPr>
            </a:lvl2pPr>
            <a:lvl3pPr>
              <a:defRPr sz="900">
                <a:latin typeface="Verdana"/>
                <a:cs typeface="Verdana"/>
              </a:defRPr>
            </a:lvl3pPr>
            <a:lvl4pPr>
              <a:defRPr sz="900">
                <a:latin typeface="Verdana"/>
                <a:cs typeface="Verdana"/>
              </a:defRPr>
            </a:lvl4pPr>
            <a:lvl5pPr>
              <a:defRPr sz="900">
                <a:latin typeface="Verdana"/>
                <a:cs typeface="Verdana"/>
              </a:defRPr>
            </a:lvl5pPr>
          </a:lstStyle>
          <a:p>
            <a:pPr lvl="0"/>
            <a:r>
              <a:rPr lang="en-GB"/>
              <a:t>Click to edit Master text styles</a:t>
            </a:r>
          </a:p>
        </p:txBody>
      </p:sp>
      <p:sp>
        <p:nvSpPr>
          <p:cNvPr id="11" name="Fußzeilenplatzhalter 15"/>
          <p:cNvSpPr>
            <a:spLocks noGrp="1"/>
          </p:cNvSpPr>
          <p:nvPr>
            <p:ph type="ftr" sz="quarter" idx="11"/>
          </p:nvPr>
        </p:nvSpPr>
        <p:spPr>
          <a:xfrm>
            <a:off x="1625600" y="6416675"/>
            <a:ext cx="8985250" cy="365125"/>
          </a:xfrm>
        </p:spPr>
        <p:txBody>
          <a:bodyPr rtlCol="0"/>
          <a:lstStyle>
            <a:lvl1pPr algn="l">
              <a:defRPr sz="900">
                <a:solidFill>
                  <a:schemeClr val="bg1"/>
                </a:solidFill>
              </a:defRPr>
            </a:lvl1pPr>
          </a:lstStyle>
          <a:p>
            <a:pPr>
              <a:defRPr/>
            </a:pPr>
            <a:r>
              <a:rPr lang="de-DE" sz="900" dirty="0" err="1">
                <a:solidFill>
                  <a:schemeClr val="bg1"/>
                </a:solidFill>
              </a:rPr>
              <a:t>Pothole</a:t>
            </a:r>
            <a:r>
              <a:rPr lang="de-DE" sz="900" dirty="0">
                <a:solidFill>
                  <a:schemeClr val="bg1"/>
                </a:solidFill>
              </a:rPr>
              <a:t> App</a:t>
            </a:r>
          </a:p>
        </p:txBody>
      </p:sp>
      <p:sp>
        <p:nvSpPr>
          <p:cNvPr id="12" name="Foliennummernplatzhalter 16"/>
          <p:cNvSpPr>
            <a:spLocks noGrp="1"/>
          </p:cNvSpPr>
          <p:nvPr>
            <p:ph type="sldNum" sz="quarter" idx="12"/>
          </p:nvPr>
        </p:nvSpPr>
        <p:spPr>
          <a:xfrm>
            <a:off x="10991850" y="6416675"/>
            <a:ext cx="1200150" cy="365125"/>
          </a:xfrm>
        </p:spPr>
        <p:txBody>
          <a:bodyPr/>
          <a:lstStyle>
            <a:lvl1pPr algn="l">
              <a:defRPr sz="900">
                <a:solidFill>
                  <a:schemeClr val="bg1"/>
                </a:solidFill>
              </a:defRPr>
            </a:lvl1pPr>
          </a:lstStyle>
          <a:p>
            <a:pPr>
              <a:defRPr/>
            </a:pPr>
            <a:fld id="{E7D33876-A343-4AB0-AF59-3085283FF471}" type="slidenum">
              <a:rPr lang="de-DE" altLang="de-DE"/>
              <a:pPr>
                <a:defRPr/>
              </a:pPr>
              <a:t>‹#›</a:t>
            </a:fld>
            <a:endParaRPr lang="de-DE" altLang="de-DE" dirty="0"/>
          </a:p>
        </p:txBody>
      </p:sp>
      <p:sp>
        <p:nvSpPr>
          <p:cNvPr id="13" name="Datumsplatzhalter 17"/>
          <p:cNvSpPr>
            <a:spLocks noGrp="1"/>
          </p:cNvSpPr>
          <p:nvPr>
            <p:ph type="dt" sz="half" idx="13"/>
          </p:nvPr>
        </p:nvSpPr>
        <p:spPr>
          <a:xfrm>
            <a:off x="322263" y="6424613"/>
            <a:ext cx="1303337" cy="357187"/>
          </a:xfrm>
        </p:spPr>
        <p:txBody>
          <a:bodyPr rtlCol="0"/>
          <a:lstStyle>
            <a:lvl1pPr algn="r">
              <a:defRPr sz="900">
                <a:solidFill>
                  <a:schemeClr val="bg1"/>
                </a:solidFill>
                <a:latin typeface="Segoe UI" panose="020B0502040204020203" pitchFamily="34" charset="0"/>
                <a:cs typeface="Segoe UI" panose="020B0502040204020203" pitchFamily="34" charset="0"/>
              </a:defRPr>
            </a:lvl1pPr>
          </a:lstStyle>
          <a:p>
            <a:pPr>
              <a:defRPr/>
            </a:pPr>
            <a:fld id="{343F447D-18C7-4BD6-B08F-4152D8BD2FE5}" type="datetime1">
              <a:rPr lang="de-DE"/>
              <a:pPr>
                <a:defRPr/>
              </a:pPr>
              <a:t>10.02.25</a:t>
            </a:fld>
            <a:endParaRPr lang="de-DE" dirty="0"/>
          </a:p>
        </p:txBody>
      </p:sp>
      <p:pic>
        <p:nvPicPr>
          <p:cNvPr id="15" name="Picture 2" descr="Logo">
            <a:extLst>
              <a:ext uri="{FF2B5EF4-FFF2-40B4-BE49-F238E27FC236}">
                <a16:creationId xmlns:a16="http://schemas.microsoft.com/office/drawing/2014/main" id="{F4DE4FB6-C6E9-D947-92B4-9FEBC5A274B8}"/>
              </a:ext>
            </a:extLst>
          </p:cNvPr>
          <p:cNvPicPr>
            <a:picLocks noChangeAspect="1" noChangeArrowheads="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37109" y1="52539" x2="53711" y2="53711"/>
                        <a14:foregroundMark x1="53711" y1="53711" x2="63867" y2="52344"/>
                        <a14:foregroundMark x1="33203" y1="50195" x2="37109" y2="62305"/>
                        <a14:foregroundMark x1="37109" y1="62305" x2="52344" y2="61914"/>
                        <a14:foregroundMark x1="52344" y1="61914" x2="65234" y2="62109"/>
                        <a14:foregroundMark x1="65234" y1="62109" x2="64063" y2="49219"/>
                        <a14:foregroundMark x1="64063" y1="49219" x2="33203" y2="49414"/>
                        <a14:foregroundMark x1="63281" y1="37109" x2="62695" y2="45117"/>
                        <a14:foregroundMark x1="66016" y1="37109" x2="68359" y2="50391"/>
                        <a14:foregroundMark x1="68359" y1="50391" x2="67383" y2="59570"/>
                        <a14:foregroundMark x1="31445" y1="58984" x2="35352" y2="58594"/>
                        <a14:foregroundMark x1="31250" y1="57813" x2="33008" y2="54492"/>
                        <a14:foregroundMark x1="31641" y1="60156" x2="35742" y2="60156"/>
                        <a14:foregroundMark x1="66602" y1="57422" x2="66211" y2="59961"/>
                        <a14:foregroundMark x1="66602" y1="56836" x2="64648" y2="61523"/>
                        <a14:foregroundMark x1="68555" y1="57422" x2="68555" y2="59961"/>
                        <a14:foregroundMark x1="65625" y1="60938" x2="68945" y2="60547"/>
                      </a14:backgroundRemoval>
                    </a14:imgEffect>
                  </a14:imgLayer>
                </a14:imgProps>
              </a:ext>
              <a:ext uri="{28A0092B-C50C-407E-A947-70E740481C1C}">
                <a14:useLocalDpi xmlns:a14="http://schemas.microsoft.com/office/drawing/2010/main"/>
              </a:ext>
            </a:extLst>
          </a:blip>
          <a:srcRect/>
          <a:stretch>
            <a:fillRect/>
          </a:stretch>
        </p:blipFill>
        <p:spPr bwMode="auto">
          <a:xfrm>
            <a:off x="9201871" y="-145811"/>
            <a:ext cx="1862681" cy="1862681"/>
          </a:xfrm>
          <a:prstGeom prst="rect">
            <a:avLst/>
          </a:prstGeom>
          <a:noFill/>
          <a:extLst>
            <a:ext uri="{909E8E84-426E-40DD-AFC4-6F175D3DCCD1}">
              <a14:hiddenFill xmlns:a14="http://schemas.microsoft.com/office/drawing/2010/main">
                <a:solidFill>
                  <a:srgbClr val="FFFFFF"/>
                </a:solidFill>
              </a14:hiddenFill>
            </a:ext>
          </a:extLst>
        </p:spPr>
      </p:pic>
      <p:sp>
        <p:nvSpPr>
          <p:cNvPr id="17" name="Textplatzhalter 26">
            <a:extLst>
              <a:ext uri="{FF2B5EF4-FFF2-40B4-BE49-F238E27FC236}">
                <a16:creationId xmlns:a16="http://schemas.microsoft.com/office/drawing/2014/main" id="{242A1112-5BF5-FC4D-A0F3-91C577082393}"/>
              </a:ext>
            </a:extLst>
          </p:cNvPr>
          <p:cNvSpPr>
            <a:spLocks noGrp="1"/>
          </p:cNvSpPr>
          <p:nvPr>
            <p:ph type="body" sz="quarter" idx="14" hasCustomPrompt="1"/>
          </p:nvPr>
        </p:nvSpPr>
        <p:spPr>
          <a:xfrm>
            <a:off x="6456040" y="6021288"/>
            <a:ext cx="5400998" cy="221704"/>
          </a:xfrm>
          <a:prstGeom prst="rect">
            <a:avLst/>
          </a:prstGeom>
        </p:spPr>
        <p:txBody>
          <a:bodyPr vert="horz" lIns="90000">
            <a:normAutofit/>
          </a:bodyPr>
          <a:lstStyle>
            <a:lvl1pPr marL="0" indent="0">
              <a:buFont typeface="Lucida Grande"/>
              <a:buNone/>
              <a:defRPr sz="800">
                <a:solidFill>
                  <a:schemeClr val="tx2"/>
                </a:solidFill>
                <a:latin typeface="Segoe UI" panose="020B0502040204020203" pitchFamily="34" charset="0"/>
                <a:cs typeface="Segoe UI" panose="020B0502040204020203" pitchFamily="34" charset="0"/>
              </a:defRPr>
            </a:lvl1pPr>
            <a:lvl2pPr>
              <a:defRPr sz="900">
                <a:latin typeface="Verdana"/>
                <a:cs typeface="Verdana"/>
              </a:defRPr>
            </a:lvl2pPr>
            <a:lvl3pPr>
              <a:defRPr sz="900">
                <a:latin typeface="Verdana"/>
                <a:cs typeface="Verdana"/>
              </a:defRPr>
            </a:lvl3pPr>
            <a:lvl4pPr>
              <a:defRPr sz="900">
                <a:latin typeface="Verdana"/>
                <a:cs typeface="Verdana"/>
              </a:defRPr>
            </a:lvl4pPr>
            <a:lvl5pPr>
              <a:defRPr sz="900">
                <a:latin typeface="Verdana"/>
                <a:cs typeface="Verdana"/>
              </a:defRPr>
            </a:lvl5pPr>
          </a:lstStyle>
          <a:p>
            <a:pPr lvl="0"/>
            <a:r>
              <a:rPr lang="en-GB" dirty="0"/>
              <a:t>Source:</a:t>
            </a:r>
          </a:p>
        </p:txBody>
      </p:sp>
      <p:sp>
        <p:nvSpPr>
          <p:cNvPr id="16" name="Content Placeholder 2">
            <a:extLst>
              <a:ext uri="{FF2B5EF4-FFF2-40B4-BE49-F238E27FC236}">
                <a16:creationId xmlns:a16="http://schemas.microsoft.com/office/drawing/2014/main" id="{6E2E9D3A-C9CF-6142-9066-5AEE864C2239}"/>
              </a:ext>
            </a:extLst>
          </p:cNvPr>
          <p:cNvSpPr>
            <a:spLocks noGrp="1"/>
          </p:cNvSpPr>
          <p:nvPr>
            <p:ph idx="1" hasCustomPrompt="1"/>
          </p:nvPr>
        </p:nvSpPr>
        <p:spPr>
          <a:xfrm>
            <a:off x="439738" y="1412776"/>
            <a:ext cx="5296222" cy="4513362"/>
          </a:xfrm>
          <a:prstGeom prst="rect">
            <a:avLst/>
          </a:prstGeom>
        </p:spPr>
        <p:txBody>
          <a:bodyPr wrap="square" lIns="90000" tIns="46800">
            <a:noAutofit/>
          </a:bodyPr>
          <a:lstStyle>
            <a:lvl1pPr marL="268288" indent="-270000">
              <a:lnSpc>
                <a:spcPct val="100000"/>
              </a:lnSpc>
              <a:spcBef>
                <a:spcPts val="0"/>
              </a:spcBef>
              <a:spcAft>
                <a:spcPts val="125"/>
              </a:spcAft>
              <a:buFont typeface="Arial" panose="020B0604020202020204" pitchFamily="34" charset="0"/>
              <a:buChar char="•"/>
              <a:tabLst/>
              <a:defRPr sz="1800">
                <a:solidFill>
                  <a:schemeClr val="tx2"/>
                </a:solidFill>
                <a:latin typeface="Segoe UI" panose="020B0502040204020203" pitchFamily="34" charset="0"/>
                <a:cs typeface="Segoe UI" panose="020B0502040204020203" pitchFamily="34" charset="0"/>
              </a:defRPr>
            </a:lvl1pPr>
            <a:lvl2pPr marL="576000" indent="-270000">
              <a:lnSpc>
                <a:spcPct val="100000"/>
              </a:lnSpc>
              <a:spcBef>
                <a:spcPts val="0"/>
              </a:spcBef>
              <a:spcAft>
                <a:spcPts val="125"/>
              </a:spcAft>
              <a:buSzPct val="80000"/>
              <a:buFont typeface="System Font Regular"/>
              <a:buChar char="—"/>
              <a:tabLst>
                <a:tab pos="347663" algn="l"/>
                <a:tab pos="527050" algn="l"/>
              </a:tabLst>
              <a:defRPr sz="1600">
                <a:solidFill>
                  <a:schemeClr val="tx2"/>
                </a:solidFill>
                <a:latin typeface="Segoe UI" panose="020B0502040204020203" pitchFamily="34" charset="0"/>
                <a:cs typeface="Segoe UI" panose="020B0502040204020203" pitchFamily="34" charset="0"/>
              </a:defRPr>
            </a:lvl2pPr>
            <a:lvl3pPr marL="881063" indent="-300038">
              <a:lnSpc>
                <a:spcPct val="100000"/>
              </a:lnSpc>
              <a:spcBef>
                <a:spcPts val="0"/>
              </a:spcBef>
              <a:spcAft>
                <a:spcPts val="125"/>
              </a:spcAft>
              <a:buFont typeface="Arial" panose="020B0604020202020204" pitchFamily="34" charset="0"/>
              <a:buChar char="•"/>
              <a:tabLst>
                <a:tab pos="354013" algn="l"/>
                <a:tab pos="750888" algn="l"/>
                <a:tab pos="1196975" algn="l"/>
              </a:tabLst>
              <a:defRPr sz="1400">
                <a:solidFill>
                  <a:schemeClr val="tx2"/>
                </a:solidFill>
                <a:latin typeface="Segoe UI" panose="020B0502040204020203" pitchFamily="34" charset="0"/>
                <a:cs typeface="Segoe UI" panose="020B0502040204020203" pitchFamily="34" charset="0"/>
              </a:defRPr>
            </a:lvl3pPr>
            <a:lvl4pPr marL="1206500" indent="-312738">
              <a:lnSpc>
                <a:spcPct val="100000"/>
              </a:lnSpc>
              <a:spcBef>
                <a:spcPts val="0"/>
              </a:spcBef>
              <a:spcAft>
                <a:spcPts val="125"/>
              </a:spcAft>
              <a:buFont typeface="Arial" panose="020B0604020202020204" pitchFamily="34" charset="0"/>
              <a:buChar char="•"/>
              <a:tabLst/>
              <a:defRPr sz="1200">
                <a:solidFill>
                  <a:schemeClr val="tx2"/>
                </a:solidFill>
                <a:latin typeface="Segoe UI" panose="020B0502040204020203" pitchFamily="34" charset="0"/>
                <a:cs typeface="Segoe UI" panose="020B0502040204020203" pitchFamily="34" charset="0"/>
              </a:defRPr>
            </a:lvl4pPr>
            <a:lvl5pPr marL="2057400" indent="-228600">
              <a:buFont typeface="Arial" panose="020B0604020202020204" pitchFamily="34" charset="0"/>
              <a:buChar char="•"/>
              <a:defRPr sz="2000">
                <a:solidFill>
                  <a:schemeClr val="tx2"/>
                </a:solidFill>
                <a:latin typeface="Segoe UI" panose="020B0502040204020203" pitchFamily="34" charset="0"/>
                <a:cs typeface="Segoe UI" panose="020B0502040204020203" pitchFamily="34"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3"/>
            <a:endParaRPr lang="en-GB" dirty="0"/>
          </a:p>
        </p:txBody>
      </p:sp>
      <p:sp>
        <p:nvSpPr>
          <p:cNvPr id="3" name="Picture Placeholder 2">
            <a:extLst>
              <a:ext uri="{FF2B5EF4-FFF2-40B4-BE49-F238E27FC236}">
                <a16:creationId xmlns:a16="http://schemas.microsoft.com/office/drawing/2014/main" id="{C8F4A0CF-26B3-2349-BC75-7A322775B370}"/>
              </a:ext>
            </a:extLst>
          </p:cNvPr>
          <p:cNvSpPr>
            <a:spLocks noGrp="1"/>
          </p:cNvSpPr>
          <p:nvPr>
            <p:ph type="pic" sz="quarter" idx="15"/>
          </p:nvPr>
        </p:nvSpPr>
        <p:spPr>
          <a:xfrm>
            <a:off x="6456040" y="1405067"/>
            <a:ext cx="5400998" cy="4530825"/>
          </a:xfrm>
          <a:prstGeom prst="rect">
            <a:avLst/>
          </a:prstGeom>
        </p:spPr>
        <p:txBody>
          <a:bodyPr/>
          <a:lstStyle>
            <a:lvl1pPr>
              <a:defRPr lang="de-DE" sz="2800" kern="1200" dirty="0">
                <a:solidFill>
                  <a:schemeClr val="tx2"/>
                </a:solidFill>
                <a:latin typeface="Segoe UI" panose="020B0502040204020203" pitchFamily="34" charset="0"/>
                <a:ea typeface="+mn-ea"/>
                <a:cs typeface="Segoe UI" panose="020B0502040204020203" pitchFamily="34" charset="0"/>
              </a:defRPr>
            </a:lvl1pPr>
          </a:lstStyle>
          <a:p>
            <a:r>
              <a:rPr lang="en-GB"/>
              <a:t>Click icon to add picture</a:t>
            </a:r>
            <a:endParaRPr lang="de-DE" dirty="0"/>
          </a:p>
        </p:txBody>
      </p:sp>
    </p:spTree>
    <p:extLst>
      <p:ext uri="{BB962C8B-B14F-4D97-AF65-F5344CB8AC3E}">
        <p14:creationId xmlns:p14="http://schemas.microsoft.com/office/powerpoint/2010/main" val="1850679826"/>
      </p:ext>
    </p:extLst>
  </p:cSld>
  <p:clrMapOvr>
    <a:masterClrMapping/>
  </p:clrMapOvr>
  <p:extLst>
    <p:ext uri="{DCECCB84-F9BA-43D5-87BE-67443E8EF086}">
      <p15:sldGuideLst xmlns:p15="http://schemas.microsoft.com/office/powerpoint/2012/main">
        <p15:guide id="1" pos="5972" userDrawn="1">
          <p15:clr>
            <a:srgbClr val="FBAE40"/>
          </p15:clr>
        </p15:guide>
        <p15:guide id="3" orient="horz" pos="244" userDrawn="1">
          <p15:clr>
            <a:srgbClr val="FBAE40"/>
          </p15:clr>
        </p15:guide>
        <p15:guide id="4" orient="horz" pos="682" userDrawn="1">
          <p15:clr>
            <a:srgbClr val="FBAE40"/>
          </p15:clr>
        </p15:guide>
        <p15:guide id="6" orient="horz" pos="3744" userDrawn="1">
          <p15:clr>
            <a:srgbClr val="FBAE40"/>
          </p15:clr>
        </p15:guide>
        <p15:guide id="10" pos="7469" userDrawn="1">
          <p15:clr>
            <a:srgbClr val="FBAE40"/>
          </p15:clr>
        </p15:guide>
        <p15:guide id="12" pos="277" userDrawn="1">
          <p15:clr>
            <a:srgbClr val="FBAE40"/>
          </p15:clr>
        </p15:guide>
        <p15:guide id="13" pos="3613" userDrawn="1">
          <p15:clr>
            <a:srgbClr val="FBAE40"/>
          </p15:clr>
        </p15:guide>
        <p15:guide id="14" pos="4067" userDrawn="1">
          <p15:clr>
            <a:srgbClr val="FBAE40"/>
          </p15:clr>
        </p15:guide>
        <p15:guide id="15" orient="horz" pos="88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_Bild_links">
    <p:spTree>
      <p:nvGrpSpPr>
        <p:cNvPr id="1" name=""/>
        <p:cNvGrpSpPr/>
        <p:nvPr/>
      </p:nvGrpSpPr>
      <p:grpSpPr>
        <a:xfrm>
          <a:off x="0" y="0"/>
          <a:ext cx="0" cy="0"/>
          <a:chOff x="0" y="0"/>
          <a:chExt cx="0" cy="0"/>
        </a:xfrm>
      </p:grpSpPr>
      <p:sp>
        <p:nvSpPr>
          <p:cNvPr id="4" name="Rechteck 18"/>
          <p:cNvSpPr>
            <a:spLocks noChangeArrowheads="1"/>
          </p:cNvSpPr>
          <p:nvPr userDrawn="1"/>
        </p:nvSpPr>
        <p:spPr bwMode="auto">
          <a:xfrm flipH="1">
            <a:off x="-6350" y="6254750"/>
            <a:ext cx="12204700" cy="603250"/>
          </a:xfrm>
          <a:prstGeom prst="rect">
            <a:avLst/>
          </a:prstGeom>
          <a:solidFill>
            <a:schemeClr val="tx2"/>
          </a:solidFill>
          <a:ln>
            <a:noFill/>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de-DE" altLang="de-DE">
              <a:solidFill>
                <a:srgbClr val="FFFFFF"/>
              </a:solidFill>
              <a:latin typeface="Calibri" panose="020F0502020204030204" pitchFamily="34" charset="0"/>
            </a:endParaRPr>
          </a:p>
        </p:txBody>
      </p:sp>
      <p:cxnSp>
        <p:nvCxnSpPr>
          <p:cNvPr id="5" name="Gerade Verbindung 14"/>
          <p:cNvCxnSpPr/>
          <p:nvPr userDrawn="1"/>
        </p:nvCxnSpPr>
        <p:spPr>
          <a:xfrm rot="5400000">
            <a:off x="1367632" y="6595269"/>
            <a:ext cx="522287" cy="3175"/>
          </a:xfrm>
          <a:prstGeom prst="line">
            <a:avLst/>
          </a:prstGeom>
          <a:ln w="635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 name="Gerade Verbindung 15"/>
          <p:cNvCxnSpPr/>
          <p:nvPr userDrawn="1"/>
        </p:nvCxnSpPr>
        <p:spPr>
          <a:xfrm rot="5400000">
            <a:off x="10541000" y="6596063"/>
            <a:ext cx="522287" cy="1588"/>
          </a:xfrm>
          <a:prstGeom prst="line">
            <a:avLst/>
          </a:prstGeom>
          <a:ln w="635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Rechteck 18"/>
          <p:cNvSpPr>
            <a:spLocks noChangeArrowheads="1"/>
          </p:cNvSpPr>
          <p:nvPr userDrawn="1"/>
        </p:nvSpPr>
        <p:spPr bwMode="auto">
          <a:xfrm flipH="1">
            <a:off x="0" y="6261100"/>
            <a:ext cx="12203113" cy="53975"/>
          </a:xfrm>
          <a:prstGeom prst="rect">
            <a:avLst/>
          </a:prstGeom>
          <a:solidFill>
            <a:schemeClr val="accent3"/>
          </a:solidFill>
          <a:ln>
            <a:noFill/>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de-DE" altLang="de-DE">
              <a:solidFill>
                <a:srgbClr val="FFFFFF"/>
              </a:solidFill>
              <a:latin typeface="Calibri" panose="020F0502020204030204" pitchFamily="34" charset="0"/>
            </a:endParaRPr>
          </a:p>
        </p:txBody>
      </p:sp>
      <p:sp>
        <p:nvSpPr>
          <p:cNvPr id="8" name="Rechteck 18"/>
          <p:cNvSpPr>
            <a:spLocks noChangeArrowheads="1"/>
          </p:cNvSpPr>
          <p:nvPr userDrawn="1"/>
        </p:nvSpPr>
        <p:spPr bwMode="auto">
          <a:xfrm flipH="1" flipV="1">
            <a:off x="0" y="0"/>
            <a:ext cx="9555163" cy="44450"/>
          </a:xfrm>
          <a:prstGeom prst="rect">
            <a:avLst/>
          </a:prstGeom>
          <a:solidFill>
            <a:schemeClr val="accent1"/>
          </a:solidFill>
          <a:ln>
            <a:noFill/>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de-DE" altLang="de-DE">
              <a:solidFill>
                <a:srgbClr val="FFFFFF"/>
              </a:solidFill>
              <a:latin typeface="Calibri" panose="020F0502020204030204" pitchFamily="34" charset="0"/>
            </a:endParaRPr>
          </a:p>
        </p:txBody>
      </p:sp>
      <p:sp>
        <p:nvSpPr>
          <p:cNvPr id="9" name="Rechteck 18"/>
          <p:cNvSpPr>
            <a:spLocks noChangeArrowheads="1"/>
          </p:cNvSpPr>
          <p:nvPr userDrawn="1"/>
        </p:nvSpPr>
        <p:spPr bwMode="auto">
          <a:xfrm flipH="1" flipV="1">
            <a:off x="9551988" y="0"/>
            <a:ext cx="2640012" cy="22225"/>
          </a:xfrm>
          <a:prstGeom prst="rect">
            <a:avLst/>
          </a:prstGeom>
          <a:solidFill>
            <a:schemeClr val="accent2"/>
          </a:solidFill>
          <a:ln>
            <a:noFill/>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de-DE" altLang="de-DE" dirty="0">
              <a:solidFill>
                <a:srgbClr val="FFFFFF"/>
              </a:solidFill>
              <a:latin typeface="Calibri" panose="020F0502020204030204" pitchFamily="34" charset="0"/>
            </a:endParaRPr>
          </a:p>
        </p:txBody>
      </p:sp>
      <p:pic>
        <p:nvPicPr>
          <p:cNvPr id="10" name="Bild 15"/>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bwMode="auto">
          <a:xfrm>
            <a:off x="10748963" y="388938"/>
            <a:ext cx="1108075"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platzhalter 26"/>
          <p:cNvSpPr>
            <a:spLocks noGrp="1"/>
          </p:cNvSpPr>
          <p:nvPr>
            <p:ph type="body" sz="quarter" idx="10"/>
          </p:nvPr>
        </p:nvSpPr>
        <p:spPr>
          <a:xfrm>
            <a:off x="439738" y="388938"/>
            <a:ext cx="9026992" cy="685800"/>
          </a:xfrm>
          <a:prstGeom prst="rect">
            <a:avLst/>
          </a:prstGeom>
        </p:spPr>
        <p:txBody>
          <a:bodyPr vert="horz">
            <a:normAutofit/>
          </a:bodyPr>
          <a:lstStyle>
            <a:lvl1pPr marL="0" indent="0">
              <a:buFont typeface="Lucida Grande"/>
              <a:buNone/>
              <a:defRPr sz="2900">
                <a:solidFill>
                  <a:schemeClr val="tx2"/>
                </a:solidFill>
                <a:latin typeface="Segoe UI" panose="020B0502040204020203" pitchFamily="34" charset="0"/>
                <a:cs typeface="Segoe UI" panose="020B0502040204020203" pitchFamily="34" charset="0"/>
              </a:defRPr>
            </a:lvl1pPr>
            <a:lvl2pPr>
              <a:defRPr sz="900">
                <a:latin typeface="Verdana"/>
                <a:cs typeface="Verdana"/>
              </a:defRPr>
            </a:lvl2pPr>
            <a:lvl3pPr>
              <a:defRPr sz="900">
                <a:latin typeface="Verdana"/>
                <a:cs typeface="Verdana"/>
              </a:defRPr>
            </a:lvl3pPr>
            <a:lvl4pPr>
              <a:defRPr sz="900">
                <a:latin typeface="Verdana"/>
                <a:cs typeface="Verdana"/>
              </a:defRPr>
            </a:lvl4pPr>
            <a:lvl5pPr>
              <a:defRPr sz="900">
                <a:latin typeface="Verdana"/>
                <a:cs typeface="Verdana"/>
              </a:defRPr>
            </a:lvl5pPr>
          </a:lstStyle>
          <a:p>
            <a:pPr lvl="0"/>
            <a:r>
              <a:rPr lang="en-GB"/>
              <a:t>Click to edit Master text styles</a:t>
            </a:r>
          </a:p>
        </p:txBody>
      </p:sp>
      <p:sp>
        <p:nvSpPr>
          <p:cNvPr id="11" name="Fußzeilenplatzhalter 15"/>
          <p:cNvSpPr>
            <a:spLocks noGrp="1"/>
          </p:cNvSpPr>
          <p:nvPr>
            <p:ph type="ftr" sz="quarter" idx="11"/>
          </p:nvPr>
        </p:nvSpPr>
        <p:spPr>
          <a:xfrm>
            <a:off x="1625600" y="6416675"/>
            <a:ext cx="8985250" cy="365125"/>
          </a:xfrm>
        </p:spPr>
        <p:txBody>
          <a:bodyPr rtlCol="0"/>
          <a:lstStyle>
            <a:lvl1pPr algn="l">
              <a:defRPr sz="900">
                <a:solidFill>
                  <a:schemeClr val="bg1"/>
                </a:solidFill>
              </a:defRPr>
            </a:lvl1pPr>
          </a:lstStyle>
          <a:p>
            <a:pPr>
              <a:defRPr/>
            </a:pPr>
            <a:r>
              <a:rPr lang="de-DE" sz="900" dirty="0" err="1">
                <a:solidFill>
                  <a:schemeClr val="bg1"/>
                </a:solidFill>
              </a:rPr>
              <a:t>Pothole</a:t>
            </a:r>
            <a:r>
              <a:rPr lang="de-DE" sz="900" dirty="0">
                <a:solidFill>
                  <a:schemeClr val="bg1"/>
                </a:solidFill>
              </a:rPr>
              <a:t> App</a:t>
            </a:r>
          </a:p>
        </p:txBody>
      </p:sp>
      <p:sp>
        <p:nvSpPr>
          <p:cNvPr id="12" name="Foliennummernplatzhalter 16"/>
          <p:cNvSpPr>
            <a:spLocks noGrp="1"/>
          </p:cNvSpPr>
          <p:nvPr>
            <p:ph type="sldNum" sz="quarter" idx="12"/>
          </p:nvPr>
        </p:nvSpPr>
        <p:spPr>
          <a:xfrm>
            <a:off x="10991850" y="6416675"/>
            <a:ext cx="1200150" cy="365125"/>
          </a:xfrm>
        </p:spPr>
        <p:txBody>
          <a:bodyPr/>
          <a:lstStyle>
            <a:lvl1pPr algn="l">
              <a:defRPr sz="900">
                <a:solidFill>
                  <a:schemeClr val="bg1"/>
                </a:solidFill>
              </a:defRPr>
            </a:lvl1pPr>
          </a:lstStyle>
          <a:p>
            <a:pPr>
              <a:defRPr/>
            </a:pPr>
            <a:fld id="{E7D33876-A343-4AB0-AF59-3085283FF471}" type="slidenum">
              <a:rPr lang="de-DE" altLang="de-DE"/>
              <a:pPr>
                <a:defRPr/>
              </a:pPr>
              <a:t>‹#›</a:t>
            </a:fld>
            <a:endParaRPr lang="de-DE" altLang="de-DE" dirty="0"/>
          </a:p>
        </p:txBody>
      </p:sp>
      <p:sp>
        <p:nvSpPr>
          <p:cNvPr id="13" name="Datumsplatzhalter 17"/>
          <p:cNvSpPr>
            <a:spLocks noGrp="1"/>
          </p:cNvSpPr>
          <p:nvPr>
            <p:ph type="dt" sz="half" idx="13"/>
          </p:nvPr>
        </p:nvSpPr>
        <p:spPr>
          <a:xfrm>
            <a:off x="322263" y="6424613"/>
            <a:ext cx="1303337" cy="357187"/>
          </a:xfrm>
        </p:spPr>
        <p:txBody>
          <a:bodyPr rtlCol="0"/>
          <a:lstStyle>
            <a:lvl1pPr algn="r">
              <a:defRPr sz="900">
                <a:solidFill>
                  <a:schemeClr val="bg1"/>
                </a:solidFill>
                <a:latin typeface="Segoe UI" panose="020B0502040204020203" pitchFamily="34" charset="0"/>
                <a:cs typeface="Segoe UI" panose="020B0502040204020203" pitchFamily="34" charset="0"/>
              </a:defRPr>
            </a:lvl1pPr>
          </a:lstStyle>
          <a:p>
            <a:pPr>
              <a:defRPr/>
            </a:pPr>
            <a:fld id="{343F447D-18C7-4BD6-B08F-4152D8BD2FE5}" type="datetime1">
              <a:rPr lang="de-DE"/>
              <a:pPr>
                <a:defRPr/>
              </a:pPr>
              <a:t>10.02.25</a:t>
            </a:fld>
            <a:endParaRPr lang="de-DE" dirty="0"/>
          </a:p>
        </p:txBody>
      </p:sp>
      <p:pic>
        <p:nvPicPr>
          <p:cNvPr id="15" name="Picture 2" descr="Logo">
            <a:extLst>
              <a:ext uri="{FF2B5EF4-FFF2-40B4-BE49-F238E27FC236}">
                <a16:creationId xmlns:a16="http://schemas.microsoft.com/office/drawing/2014/main" id="{F4DE4FB6-C6E9-D947-92B4-9FEBC5A274B8}"/>
              </a:ext>
            </a:extLst>
          </p:cNvPr>
          <p:cNvPicPr>
            <a:picLocks noChangeAspect="1" noChangeArrowheads="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37109" y1="52539" x2="53711" y2="53711"/>
                        <a14:foregroundMark x1="53711" y1="53711" x2="63867" y2="52344"/>
                        <a14:foregroundMark x1="33203" y1="50195" x2="37109" y2="62305"/>
                        <a14:foregroundMark x1="37109" y1="62305" x2="52344" y2="61914"/>
                        <a14:foregroundMark x1="52344" y1="61914" x2="65234" y2="62109"/>
                        <a14:foregroundMark x1="65234" y1="62109" x2="64063" y2="49219"/>
                        <a14:foregroundMark x1="64063" y1="49219" x2="33203" y2="49414"/>
                        <a14:foregroundMark x1="63281" y1="37109" x2="62695" y2="45117"/>
                        <a14:foregroundMark x1="66016" y1="37109" x2="68359" y2="50391"/>
                        <a14:foregroundMark x1="68359" y1="50391" x2="67383" y2="59570"/>
                        <a14:foregroundMark x1="31445" y1="58984" x2="35352" y2="58594"/>
                        <a14:foregroundMark x1="31250" y1="57813" x2="33008" y2="54492"/>
                        <a14:foregroundMark x1="31641" y1="60156" x2="35742" y2="60156"/>
                        <a14:foregroundMark x1="66602" y1="57422" x2="66211" y2="59961"/>
                        <a14:foregroundMark x1="66602" y1="56836" x2="64648" y2="61523"/>
                        <a14:foregroundMark x1="68555" y1="57422" x2="68555" y2="59961"/>
                        <a14:foregroundMark x1="65625" y1="60938" x2="68945" y2="60547"/>
                      </a14:backgroundRemoval>
                    </a14:imgEffect>
                  </a14:imgLayer>
                </a14:imgProps>
              </a:ext>
              <a:ext uri="{28A0092B-C50C-407E-A947-70E740481C1C}">
                <a14:useLocalDpi xmlns:a14="http://schemas.microsoft.com/office/drawing/2010/main"/>
              </a:ext>
            </a:extLst>
          </a:blip>
          <a:srcRect/>
          <a:stretch>
            <a:fillRect/>
          </a:stretch>
        </p:blipFill>
        <p:spPr bwMode="auto">
          <a:xfrm>
            <a:off x="9201871" y="-145811"/>
            <a:ext cx="1862681" cy="1862681"/>
          </a:xfrm>
          <a:prstGeom prst="rect">
            <a:avLst/>
          </a:prstGeom>
          <a:noFill/>
          <a:extLst>
            <a:ext uri="{909E8E84-426E-40DD-AFC4-6F175D3DCCD1}">
              <a14:hiddenFill xmlns:a14="http://schemas.microsoft.com/office/drawing/2010/main">
                <a:solidFill>
                  <a:srgbClr val="FFFFFF"/>
                </a:solidFill>
              </a14:hiddenFill>
            </a:ext>
          </a:extLst>
        </p:spPr>
      </p:pic>
      <p:sp>
        <p:nvSpPr>
          <p:cNvPr id="17" name="Textplatzhalter 26">
            <a:extLst>
              <a:ext uri="{FF2B5EF4-FFF2-40B4-BE49-F238E27FC236}">
                <a16:creationId xmlns:a16="http://schemas.microsoft.com/office/drawing/2014/main" id="{242A1112-5BF5-FC4D-A0F3-91C577082393}"/>
              </a:ext>
            </a:extLst>
          </p:cNvPr>
          <p:cNvSpPr>
            <a:spLocks noGrp="1"/>
          </p:cNvSpPr>
          <p:nvPr>
            <p:ph type="body" sz="quarter" idx="14" hasCustomPrompt="1"/>
          </p:nvPr>
        </p:nvSpPr>
        <p:spPr>
          <a:xfrm>
            <a:off x="439738" y="6031012"/>
            <a:ext cx="5295900" cy="191643"/>
          </a:xfrm>
          <a:prstGeom prst="rect">
            <a:avLst/>
          </a:prstGeom>
        </p:spPr>
        <p:txBody>
          <a:bodyPr vert="horz" lIns="90000">
            <a:normAutofit/>
          </a:bodyPr>
          <a:lstStyle>
            <a:lvl1pPr marL="0" indent="0">
              <a:buFont typeface="Lucida Grande"/>
              <a:buNone/>
              <a:defRPr sz="800">
                <a:solidFill>
                  <a:schemeClr val="tx2"/>
                </a:solidFill>
                <a:latin typeface="Segoe UI" panose="020B0502040204020203" pitchFamily="34" charset="0"/>
                <a:cs typeface="Segoe UI" panose="020B0502040204020203" pitchFamily="34" charset="0"/>
              </a:defRPr>
            </a:lvl1pPr>
            <a:lvl2pPr>
              <a:defRPr sz="900">
                <a:latin typeface="Verdana"/>
                <a:cs typeface="Verdana"/>
              </a:defRPr>
            </a:lvl2pPr>
            <a:lvl3pPr>
              <a:defRPr sz="900">
                <a:latin typeface="Verdana"/>
                <a:cs typeface="Verdana"/>
              </a:defRPr>
            </a:lvl3pPr>
            <a:lvl4pPr>
              <a:defRPr sz="900">
                <a:latin typeface="Verdana"/>
                <a:cs typeface="Verdana"/>
              </a:defRPr>
            </a:lvl4pPr>
            <a:lvl5pPr>
              <a:defRPr sz="900">
                <a:latin typeface="Verdana"/>
                <a:cs typeface="Verdana"/>
              </a:defRPr>
            </a:lvl5pPr>
          </a:lstStyle>
          <a:p>
            <a:pPr lvl="0"/>
            <a:r>
              <a:rPr lang="en-GB" dirty="0"/>
              <a:t>Source:</a:t>
            </a:r>
          </a:p>
        </p:txBody>
      </p:sp>
      <p:sp>
        <p:nvSpPr>
          <p:cNvPr id="16" name="Content Placeholder 2">
            <a:extLst>
              <a:ext uri="{FF2B5EF4-FFF2-40B4-BE49-F238E27FC236}">
                <a16:creationId xmlns:a16="http://schemas.microsoft.com/office/drawing/2014/main" id="{6E2E9D3A-C9CF-6142-9066-5AEE864C2239}"/>
              </a:ext>
            </a:extLst>
          </p:cNvPr>
          <p:cNvSpPr>
            <a:spLocks noGrp="1"/>
          </p:cNvSpPr>
          <p:nvPr>
            <p:ph idx="1" hasCustomPrompt="1"/>
          </p:nvPr>
        </p:nvSpPr>
        <p:spPr>
          <a:xfrm>
            <a:off x="6456363" y="1427957"/>
            <a:ext cx="5400675" cy="4513362"/>
          </a:xfrm>
          <a:prstGeom prst="rect">
            <a:avLst/>
          </a:prstGeom>
        </p:spPr>
        <p:txBody>
          <a:bodyPr wrap="square" lIns="90000" tIns="46800">
            <a:noAutofit/>
          </a:bodyPr>
          <a:lstStyle>
            <a:lvl1pPr marL="268288" indent="-270000">
              <a:lnSpc>
                <a:spcPct val="100000"/>
              </a:lnSpc>
              <a:spcBef>
                <a:spcPts val="0"/>
              </a:spcBef>
              <a:spcAft>
                <a:spcPts val="125"/>
              </a:spcAft>
              <a:buFont typeface="Arial" panose="020B0604020202020204" pitchFamily="34" charset="0"/>
              <a:buChar char="•"/>
              <a:tabLst/>
              <a:defRPr sz="1800">
                <a:solidFill>
                  <a:schemeClr val="tx2"/>
                </a:solidFill>
                <a:latin typeface="Segoe UI" panose="020B0502040204020203" pitchFamily="34" charset="0"/>
                <a:cs typeface="Segoe UI" panose="020B0502040204020203" pitchFamily="34" charset="0"/>
              </a:defRPr>
            </a:lvl1pPr>
            <a:lvl2pPr marL="576000" indent="-270000">
              <a:lnSpc>
                <a:spcPct val="100000"/>
              </a:lnSpc>
              <a:spcBef>
                <a:spcPts val="0"/>
              </a:spcBef>
              <a:spcAft>
                <a:spcPts val="125"/>
              </a:spcAft>
              <a:buSzPct val="80000"/>
              <a:buFont typeface="System Font Regular"/>
              <a:buChar char="—"/>
              <a:tabLst>
                <a:tab pos="347663" algn="l"/>
                <a:tab pos="527050" algn="l"/>
              </a:tabLst>
              <a:defRPr sz="1600">
                <a:solidFill>
                  <a:schemeClr val="tx2"/>
                </a:solidFill>
                <a:latin typeface="Segoe UI" panose="020B0502040204020203" pitchFamily="34" charset="0"/>
                <a:cs typeface="Segoe UI" panose="020B0502040204020203" pitchFamily="34" charset="0"/>
              </a:defRPr>
            </a:lvl2pPr>
            <a:lvl3pPr marL="881063" indent="-300038">
              <a:lnSpc>
                <a:spcPct val="100000"/>
              </a:lnSpc>
              <a:spcBef>
                <a:spcPts val="0"/>
              </a:spcBef>
              <a:spcAft>
                <a:spcPts val="125"/>
              </a:spcAft>
              <a:buFont typeface="Arial" panose="020B0604020202020204" pitchFamily="34" charset="0"/>
              <a:buChar char="•"/>
              <a:tabLst>
                <a:tab pos="354013" algn="l"/>
                <a:tab pos="750888" algn="l"/>
                <a:tab pos="1196975" algn="l"/>
              </a:tabLst>
              <a:defRPr sz="1400">
                <a:solidFill>
                  <a:schemeClr val="tx2"/>
                </a:solidFill>
                <a:latin typeface="Segoe UI" panose="020B0502040204020203" pitchFamily="34" charset="0"/>
                <a:cs typeface="Segoe UI" panose="020B0502040204020203" pitchFamily="34" charset="0"/>
              </a:defRPr>
            </a:lvl3pPr>
            <a:lvl4pPr marL="1206500" indent="-312738">
              <a:lnSpc>
                <a:spcPct val="100000"/>
              </a:lnSpc>
              <a:spcBef>
                <a:spcPts val="0"/>
              </a:spcBef>
              <a:spcAft>
                <a:spcPts val="125"/>
              </a:spcAft>
              <a:buFont typeface="Arial" panose="020B0604020202020204" pitchFamily="34" charset="0"/>
              <a:buChar char="•"/>
              <a:tabLst/>
              <a:defRPr sz="1200">
                <a:solidFill>
                  <a:schemeClr val="tx2"/>
                </a:solidFill>
                <a:latin typeface="Segoe UI" panose="020B0502040204020203" pitchFamily="34" charset="0"/>
                <a:cs typeface="Segoe UI" panose="020B0502040204020203" pitchFamily="34" charset="0"/>
              </a:defRPr>
            </a:lvl4pPr>
            <a:lvl5pPr marL="2057400" indent="-228600">
              <a:buFont typeface="Arial" panose="020B0604020202020204" pitchFamily="34" charset="0"/>
              <a:buChar char="•"/>
              <a:defRPr sz="2000">
                <a:solidFill>
                  <a:schemeClr val="tx2"/>
                </a:solidFill>
                <a:latin typeface="Segoe UI" panose="020B0502040204020203" pitchFamily="34" charset="0"/>
                <a:cs typeface="Segoe UI" panose="020B0502040204020203" pitchFamily="34"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3"/>
            <a:endParaRPr lang="en-GB" dirty="0"/>
          </a:p>
        </p:txBody>
      </p:sp>
      <p:sp>
        <p:nvSpPr>
          <p:cNvPr id="3" name="Picture Placeholder 2">
            <a:extLst>
              <a:ext uri="{FF2B5EF4-FFF2-40B4-BE49-F238E27FC236}">
                <a16:creationId xmlns:a16="http://schemas.microsoft.com/office/drawing/2014/main" id="{C8F4A0CF-26B3-2349-BC75-7A322775B370}"/>
              </a:ext>
            </a:extLst>
          </p:cNvPr>
          <p:cNvSpPr>
            <a:spLocks noGrp="1"/>
          </p:cNvSpPr>
          <p:nvPr>
            <p:ph type="pic" sz="quarter" idx="15"/>
          </p:nvPr>
        </p:nvSpPr>
        <p:spPr>
          <a:xfrm>
            <a:off x="439738" y="1419226"/>
            <a:ext cx="5295900" cy="4530825"/>
          </a:xfrm>
          <a:prstGeom prst="rect">
            <a:avLst/>
          </a:prstGeom>
        </p:spPr>
        <p:txBody>
          <a:bodyPr/>
          <a:lstStyle>
            <a:lvl1pPr>
              <a:defRPr lang="de-DE" sz="2800" kern="1200" dirty="0">
                <a:solidFill>
                  <a:schemeClr val="tx2"/>
                </a:solidFill>
                <a:latin typeface="Segoe UI" panose="020B0502040204020203" pitchFamily="34" charset="0"/>
                <a:ea typeface="+mn-ea"/>
                <a:cs typeface="Segoe UI" panose="020B0502040204020203" pitchFamily="34" charset="0"/>
              </a:defRPr>
            </a:lvl1pPr>
          </a:lstStyle>
          <a:p>
            <a:r>
              <a:rPr lang="en-GB"/>
              <a:t>Click icon to add picture</a:t>
            </a:r>
            <a:endParaRPr lang="de-DE" dirty="0"/>
          </a:p>
        </p:txBody>
      </p:sp>
    </p:spTree>
    <p:extLst>
      <p:ext uri="{BB962C8B-B14F-4D97-AF65-F5344CB8AC3E}">
        <p14:creationId xmlns:p14="http://schemas.microsoft.com/office/powerpoint/2010/main" val="3371889306"/>
      </p:ext>
    </p:extLst>
  </p:cSld>
  <p:clrMapOvr>
    <a:masterClrMapping/>
  </p:clrMapOvr>
  <p:extLst>
    <p:ext uri="{DCECCB84-F9BA-43D5-87BE-67443E8EF086}">
      <p15:sldGuideLst xmlns:p15="http://schemas.microsoft.com/office/powerpoint/2012/main">
        <p15:guide id="1" pos="5972" userDrawn="1">
          <p15:clr>
            <a:srgbClr val="FBAE40"/>
          </p15:clr>
        </p15:guide>
        <p15:guide id="3" orient="horz" pos="244" userDrawn="1">
          <p15:clr>
            <a:srgbClr val="FBAE40"/>
          </p15:clr>
        </p15:guide>
        <p15:guide id="4" orient="horz" pos="682" userDrawn="1">
          <p15:clr>
            <a:srgbClr val="FBAE40"/>
          </p15:clr>
        </p15:guide>
        <p15:guide id="6" orient="horz" pos="3744" userDrawn="1">
          <p15:clr>
            <a:srgbClr val="FBAE40"/>
          </p15:clr>
        </p15:guide>
        <p15:guide id="10" pos="7469" userDrawn="1">
          <p15:clr>
            <a:srgbClr val="FBAE40"/>
          </p15:clr>
        </p15:guide>
        <p15:guide id="12" pos="277" userDrawn="1">
          <p15:clr>
            <a:srgbClr val="FBAE40"/>
          </p15:clr>
        </p15:guide>
        <p15:guide id="13" pos="3613" userDrawn="1">
          <p15:clr>
            <a:srgbClr val="FBAE40"/>
          </p15:clr>
        </p15:guide>
        <p15:guide id="14" pos="4067" userDrawn="1">
          <p15:clr>
            <a:srgbClr val="FBAE40"/>
          </p15:clr>
        </p15:guide>
        <p15:guide id="15" orient="horz" pos="883"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rennfolie 1 - Gelbgrün">
    <p:spTree>
      <p:nvGrpSpPr>
        <p:cNvPr id="1" name=""/>
        <p:cNvGrpSpPr/>
        <p:nvPr/>
      </p:nvGrpSpPr>
      <p:grpSpPr>
        <a:xfrm>
          <a:off x="0" y="0"/>
          <a:ext cx="0" cy="0"/>
          <a:chOff x="0" y="0"/>
          <a:chExt cx="0" cy="0"/>
        </a:xfrm>
      </p:grpSpPr>
      <p:sp>
        <p:nvSpPr>
          <p:cNvPr id="11" name="Rechteck 10"/>
          <p:cNvSpPr/>
          <p:nvPr userDrawn="1"/>
        </p:nvSpPr>
        <p:spPr>
          <a:xfrm>
            <a:off x="0" y="2740"/>
            <a:ext cx="12192000" cy="626268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de-DE"/>
          </a:p>
        </p:txBody>
      </p:sp>
      <p:sp>
        <p:nvSpPr>
          <p:cNvPr id="3" name="Rechteck 18"/>
          <p:cNvSpPr>
            <a:spLocks noChangeArrowheads="1"/>
          </p:cNvSpPr>
          <p:nvPr userDrawn="1"/>
        </p:nvSpPr>
        <p:spPr bwMode="auto">
          <a:xfrm flipH="1">
            <a:off x="0" y="6261100"/>
            <a:ext cx="12192000" cy="596900"/>
          </a:xfrm>
          <a:prstGeom prst="rect">
            <a:avLst/>
          </a:prstGeom>
          <a:solidFill>
            <a:schemeClr val="tx2"/>
          </a:solidFill>
          <a:ln>
            <a:noFill/>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de-DE" altLang="de-DE">
              <a:solidFill>
                <a:srgbClr val="FFFFFF"/>
              </a:solidFill>
              <a:latin typeface="Calibri" panose="020F0502020204030204" pitchFamily="34" charset="0"/>
            </a:endParaRPr>
          </a:p>
        </p:txBody>
      </p:sp>
      <p:cxnSp>
        <p:nvCxnSpPr>
          <p:cNvPr id="4" name="Gerade Verbindung 14"/>
          <p:cNvCxnSpPr/>
          <p:nvPr userDrawn="1"/>
        </p:nvCxnSpPr>
        <p:spPr>
          <a:xfrm rot="5400000">
            <a:off x="1367632" y="6595269"/>
            <a:ext cx="522287" cy="3175"/>
          </a:xfrm>
          <a:prstGeom prst="line">
            <a:avLst/>
          </a:prstGeom>
          <a:ln w="635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 name="Gerade Verbindung 15"/>
          <p:cNvCxnSpPr/>
          <p:nvPr userDrawn="1"/>
        </p:nvCxnSpPr>
        <p:spPr>
          <a:xfrm rot="5400000">
            <a:off x="10541000" y="6596063"/>
            <a:ext cx="522287" cy="1588"/>
          </a:xfrm>
          <a:prstGeom prst="line">
            <a:avLst/>
          </a:prstGeom>
          <a:ln w="635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 name="Rechteck 18"/>
          <p:cNvSpPr>
            <a:spLocks noChangeArrowheads="1"/>
          </p:cNvSpPr>
          <p:nvPr userDrawn="1"/>
        </p:nvSpPr>
        <p:spPr bwMode="auto">
          <a:xfrm flipH="1">
            <a:off x="0" y="6261100"/>
            <a:ext cx="12203113" cy="53975"/>
          </a:xfrm>
          <a:prstGeom prst="rect">
            <a:avLst/>
          </a:prstGeom>
          <a:solidFill>
            <a:schemeClr val="accent3"/>
          </a:solidFill>
          <a:ln>
            <a:noFill/>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de-DE" altLang="de-DE">
              <a:solidFill>
                <a:srgbClr val="FFFFFF"/>
              </a:solidFill>
              <a:latin typeface="Calibri" panose="020F0502020204030204" pitchFamily="34" charset="0"/>
            </a:endParaRPr>
          </a:p>
        </p:txBody>
      </p:sp>
      <p:sp>
        <p:nvSpPr>
          <p:cNvPr id="10" name="Textplatzhalter 26"/>
          <p:cNvSpPr>
            <a:spLocks noGrp="1"/>
          </p:cNvSpPr>
          <p:nvPr>
            <p:ph type="body" sz="quarter" idx="13"/>
          </p:nvPr>
        </p:nvSpPr>
        <p:spPr>
          <a:xfrm>
            <a:off x="0" y="2745414"/>
            <a:ext cx="12203113" cy="695618"/>
          </a:xfrm>
          <a:prstGeom prst="rect">
            <a:avLst/>
          </a:prstGeom>
        </p:spPr>
        <p:txBody>
          <a:bodyPr vert="horz"/>
          <a:lstStyle>
            <a:lvl1pPr marL="0" indent="0" algn="ctr">
              <a:buFont typeface="Lucida Grande"/>
              <a:buNone/>
              <a:defRPr sz="3000">
                <a:solidFill>
                  <a:srgbClr val="01283F"/>
                </a:solidFill>
                <a:latin typeface="Segoe UI" panose="020B0502040204020203" pitchFamily="34" charset="0"/>
                <a:cs typeface="Segoe UI" panose="020B0502040204020203" pitchFamily="34" charset="0"/>
              </a:defRPr>
            </a:lvl1pPr>
            <a:lvl2pPr>
              <a:defRPr sz="900">
                <a:latin typeface="Verdana"/>
                <a:cs typeface="Verdana"/>
              </a:defRPr>
            </a:lvl2pPr>
            <a:lvl3pPr>
              <a:defRPr sz="900">
                <a:latin typeface="Verdana"/>
                <a:cs typeface="Verdana"/>
              </a:defRPr>
            </a:lvl3pPr>
            <a:lvl4pPr>
              <a:defRPr sz="900">
                <a:latin typeface="Verdana"/>
                <a:cs typeface="Verdana"/>
              </a:defRPr>
            </a:lvl4pPr>
            <a:lvl5pPr>
              <a:defRPr sz="900">
                <a:latin typeface="Verdana"/>
                <a:cs typeface="Verdana"/>
              </a:defRPr>
            </a:lvl5pPr>
          </a:lstStyle>
          <a:p>
            <a:pPr lvl="0"/>
            <a:r>
              <a:rPr lang="en-GB"/>
              <a:t>Click to edit Master text styles</a:t>
            </a:r>
          </a:p>
        </p:txBody>
      </p:sp>
      <p:sp>
        <p:nvSpPr>
          <p:cNvPr id="7" name="Fußzeilenplatzhalter 15"/>
          <p:cNvSpPr>
            <a:spLocks noGrp="1"/>
          </p:cNvSpPr>
          <p:nvPr>
            <p:ph type="ftr" sz="quarter" idx="14"/>
          </p:nvPr>
        </p:nvSpPr>
        <p:spPr>
          <a:xfrm>
            <a:off x="1625600" y="6416675"/>
            <a:ext cx="8985250" cy="365125"/>
          </a:xfrm>
        </p:spPr>
        <p:txBody>
          <a:bodyPr rtlCol="0"/>
          <a:lstStyle>
            <a:lvl1pPr algn="l">
              <a:defRPr sz="900">
                <a:solidFill>
                  <a:schemeClr val="bg1"/>
                </a:solidFill>
              </a:defRPr>
            </a:lvl1pPr>
          </a:lstStyle>
          <a:p>
            <a:pPr>
              <a:defRPr/>
            </a:pPr>
            <a:r>
              <a:rPr lang="de-DE" sz="900" dirty="0" err="1">
                <a:solidFill>
                  <a:schemeClr val="bg1"/>
                </a:solidFill>
              </a:rPr>
              <a:t>Pothole</a:t>
            </a:r>
            <a:r>
              <a:rPr lang="de-DE" sz="900" dirty="0">
                <a:solidFill>
                  <a:schemeClr val="bg1"/>
                </a:solidFill>
              </a:rPr>
              <a:t> App</a:t>
            </a:r>
          </a:p>
        </p:txBody>
      </p:sp>
      <p:sp>
        <p:nvSpPr>
          <p:cNvPr id="8" name="Foliennummernplatzhalter 16"/>
          <p:cNvSpPr>
            <a:spLocks noGrp="1"/>
          </p:cNvSpPr>
          <p:nvPr>
            <p:ph type="sldNum" sz="quarter" idx="15"/>
          </p:nvPr>
        </p:nvSpPr>
        <p:spPr>
          <a:xfrm>
            <a:off x="10991850" y="6416675"/>
            <a:ext cx="1200150" cy="365125"/>
          </a:xfrm>
        </p:spPr>
        <p:txBody>
          <a:bodyPr/>
          <a:lstStyle>
            <a:lvl1pPr algn="l">
              <a:defRPr sz="900">
                <a:solidFill>
                  <a:schemeClr val="bg1"/>
                </a:solidFill>
              </a:defRPr>
            </a:lvl1pPr>
          </a:lstStyle>
          <a:p>
            <a:pPr>
              <a:defRPr/>
            </a:pPr>
            <a:fld id="{DE08903F-90EC-4A68-9771-93E1A14EF685}" type="slidenum">
              <a:rPr lang="de-DE" altLang="de-DE"/>
              <a:pPr>
                <a:defRPr/>
              </a:pPr>
              <a:t>‹#›</a:t>
            </a:fld>
            <a:endParaRPr lang="de-DE" altLang="de-DE" dirty="0"/>
          </a:p>
        </p:txBody>
      </p:sp>
      <p:sp>
        <p:nvSpPr>
          <p:cNvPr id="9" name="Datumsplatzhalter 17"/>
          <p:cNvSpPr>
            <a:spLocks noGrp="1"/>
          </p:cNvSpPr>
          <p:nvPr>
            <p:ph type="dt" sz="half" idx="16"/>
          </p:nvPr>
        </p:nvSpPr>
        <p:spPr>
          <a:xfrm>
            <a:off x="398463" y="6424613"/>
            <a:ext cx="1227137" cy="357187"/>
          </a:xfrm>
        </p:spPr>
        <p:txBody>
          <a:bodyPr rtlCol="0"/>
          <a:lstStyle>
            <a:lvl1pPr algn="r">
              <a:defRPr sz="900">
                <a:solidFill>
                  <a:schemeClr val="bg1"/>
                </a:solidFill>
                <a:latin typeface="Segoe UI" panose="020B0502040204020203" pitchFamily="34" charset="0"/>
                <a:cs typeface="Segoe UI" panose="020B0502040204020203" pitchFamily="34" charset="0"/>
              </a:defRPr>
            </a:lvl1pPr>
          </a:lstStyle>
          <a:p>
            <a:pPr>
              <a:defRPr/>
            </a:pPr>
            <a:fld id="{066860AB-BFA1-491A-8EF6-6D0ADBE81FA7}" type="datetime1">
              <a:rPr lang="de-DE"/>
              <a:pPr>
                <a:defRPr/>
              </a:pPr>
              <a:t>10.02.25</a:t>
            </a:fld>
            <a:endParaRPr lang="de-DE" dirty="0"/>
          </a:p>
        </p:txBody>
      </p:sp>
    </p:spTree>
    <p:extLst>
      <p:ext uri="{BB962C8B-B14F-4D97-AF65-F5344CB8AC3E}">
        <p14:creationId xmlns:p14="http://schemas.microsoft.com/office/powerpoint/2010/main" val="30155943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rennfolie 2 - Rot">
    <p:spTree>
      <p:nvGrpSpPr>
        <p:cNvPr id="1" name=""/>
        <p:cNvGrpSpPr/>
        <p:nvPr/>
      </p:nvGrpSpPr>
      <p:grpSpPr>
        <a:xfrm>
          <a:off x="0" y="0"/>
          <a:ext cx="0" cy="0"/>
          <a:chOff x="0" y="0"/>
          <a:chExt cx="0" cy="0"/>
        </a:xfrm>
      </p:grpSpPr>
      <p:sp>
        <p:nvSpPr>
          <p:cNvPr id="22" name="Rechteck 21"/>
          <p:cNvSpPr/>
          <p:nvPr userDrawn="1"/>
        </p:nvSpPr>
        <p:spPr>
          <a:xfrm>
            <a:off x="0" y="0"/>
            <a:ext cx="12192000" cy="626268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de-DE"/>
          </a:p>
        </p:txBody>
      </p:sp>
      <p:sp>
        <p:nvSpPr>
          <p:cNvPr id="14" name="Rechteck 18"/>
          <p:cNvSpPr>
            <a:spLocks noChangeArrowheads="1"/>
          </p:cNvSpPr>
          <p:nvPr userDrawn="1"/>
        </p:nvSpPr>
        <p:spPr bwMode="auto">
          <a:xfrm flipH="1">
            <a:off x="0" y="6261100"/>
            <a:ext cx="12192000" cy="596900"/>
          </a:xfrm>
          <a:prstGeom prst="rect">
            <a:avLst/>
          </a:prstGeom>
          <a:solidFill>
            <a:schemeClr val="tx2"/>
          </a:solidFill>
          <a:ln>
            <a:noFill/>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de-DE" altLang="de-DE">
              <a:solidFill>
                <a:srgbClr val="FFFFFF"/>
              </a:solidFill>
              <a:latin typeface="Calibri" panose="020F0502020204030204" pitchFamily="34" charset="0"/>
            </a:endParaRPr>
          </a:p>
        </p:txBody>
      </p:sp>
      <p:cxnSp>
        <p:nvCxnSpPr>
          <p:cNvPr id="15" name="Gerade Verbindung 14"/>
          <p:cNvCxnSpPr/>
          <p:nvPr userDrawn="1"/>
        </p:nvCxnSpPr>
        <p:spPr>
          <a:xfrm rot="5400000">
            <a:off x="1367632" y="6595269"/>
            <a:ext cx="522287" cy="3175"/>
          </a:xfrm>
          <a:prstGeom prst="line">
            <a:avLst/>
          </a:prstGeom>
          <a:ln w="635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 name="Gerade Verbindung 15"/>
          <p:cNvCxnSpPr/>
          <p:nvPr userDrawn="1"/>
        </p:nvCxnSpPr>
        <p:spPr>
          <a:xfrm rot="5400000">
            <a:off x="10541000" y="6596063"/>
            <a:ext cx="522287" cy="1588"/>
          </a:xfrm>
          <a:prstGeom prst="line">
            <a:avLst/>
          </a:prstGeom>
          <a:ln w="635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7" name="Rechteck 18"/>
          <p:cNvSpPr>
            <a:spLocks noChangeArrowheads="1"/>
          </p:cNvSpPr>
          <p:nvPr userDrawn="1"/>
        </p:nvSpPr>
        <p:spPr bwMode="auto">
          <a:xfrm flipH="1">
            <a:off x="0" y="6261100"/>
            <a:ext cx="12203113" cy="53975"/>
          </a:xfrm>
          <a:prstGeom prst="rect">
            <a:avLst/>
          </a:prstGeom>
          <a:solidFill>
            <a:schemeClr val="accent3"/>
          </a:solidFill>
          <a:ln>
            <a:noFill/>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de-DE" altLang="de-DE">
              <a:solidFill>
                <a:srgbClr val="FFFFFF"/>
              </a:solidFill>
              <a:latin typeface="Calibri" panose="020F0502020204030204" pitchFamily="34" charset="0"/>
            </a:endParaRPr>
          </a:p>
        </p:txBody>
      </p:sp>
      <p:sp>
        <p:nvSpPr>
          <p:cNvPr id="18" name="Textplatzhalter 26"/>
          <p:cNvSpPr>
            <a:spLocks noGrp="1"/>
          </p:cNvSpPr>
          <p:nvPr>
            <p:ph type="body" sz="quarter" idx="13"/>
          </p:nvPr>
        </p:nvSpPr>
        <p:spPr>
          <a:xfrm>
            <a:off x="4499" y="2745412"/>
            <a:ext cx="12198614" cy="695619"/>
          </a:xfrm>
          <a:prstGeom prst="rect">
            <a:avLst/>
          </a:prstGeom>
        </p:spPr>
        <p:txBody>
          <a:bodyPr vert="horz"/>
          <a:lstStyle>
            <a:lvl1pPr marL="0" indent="0" algn="ctr">
              <a:buFont typeface="Lucida Grande"/>
              <a:buNone/>
              <a:defRPr sz="3000">
                <a:solidFill>
                  <a:schemeClr val="bg1"/>
                </a:solidFill>
                <a:latin typeface="Segoe UI" panose="020B0502040204020203" pitchFamily="34" charset="0"/>
                <a:cs typeface="Segoe UI" panose="020B0502040204020203" pitchFamily="34" charset="0"/>
              </a:defRPr>
            </a:lvl1pPr>
            <a:lvl2pPr>
              <a:defRPr sz="900">
                <a:latin typeface="Verdana"/>
                <a:cs typeface="Verdana"/>
              </a:defRPr>
            </a:lvl2pPr>
            <a:lvl3pPr>
              <a:defRPr sz="900">
                <a:latin typeface="Verdana"/>
                <a:cs typeface="Verdana"/>
              </a:defRPr>
            </a:lvl3pPr>
            <a:lvl4pPr>
              <a:defRPr sz="900">
                <a:latin typeface="Verdana"/>
                <a:cs typeface="Verdana"/>
              </a:defRPr>
            </a:lvl4pPr>
            <a:lvl5pPr>
              <a:defRPr sz="900">
                <a:latin typeface="Verdana"/>
                <a:cs typeface="Verdana"/>
              </a:defRPr>
            </a:lvl5pPr>
          </a:lstStyle>
          <a:p>
            <a:pPr lvl="0"/>
            <a:r>
              <a:rPr lang="en-GB"/>
              <a:t>Click to edit Master text styles</a:t>
            </a:r>
          </a:p>
        </p:txBody>
      </p:sp>
      <p:sp>
        <p:nvSpPr>
          <p:cNvPr id="19" name="Fußzeilenplatzhalter 15"/>
          <p:cNvSpPr>
            <a:spLocks noGrp="1"/>
          </p:cNvSpPr>
          <p:nvPr>
            <p:ph type="ftr" sz="quarter" idx="14"/>
          </p:nvPr>
        </p:nvSpPr>
        <p:spPr>
          <a:xfrm>
            <a:off x="1625600" y="6416675"/>
            <a:ext cx="8985250" cy="365125"/>
          </a:xfrm>
        </p:spPr>
        <p:txBody>
          <a:bodyPr rtlCol="0"/>
          <a:lstStyle>
            <a:lvl1pPr algn="l">
              <a:defRPr sz="900">
                <a:solidFill>
                  <a:schemeClr val="bg1"/>
                </a:solidFill>
              </a:defRPr>
            </a:lvl1pPr>
          </a:lstStyle>
          <a:p>
            <a:pPr>
              <a:defRPr/>
            </a:pPr>
            <a:r>
              <a:rPr lang="de-DE" sz="900" dirty="0" err="1">
                <a:solidFill>
                  <a:schemeClr val="bg1"/>
                </a:solidFill>
              </a:rPr>
              <a:t>Pothole</a:t>
            </a:r>
            <a:r>
              <a:rPr lang="de-DE" sz="900" dirty="0">
                <a:solidFill>
                  <a:schemeClr val="bg1"/>
                </a:solidFill>
              </a:rPr>
              <a:t> App</a:t>
            </a:r>
          </a:p>
        </p:txBody>
      </p:sp>
      <p:sp>
        <p:nvSpPr>
          <p:cNvPr id="20" name="Foliennummernplatzhalter 16"/>
          <p:cNvSpPr>
            <a:spLocks noGrp="1"/>
          </p:cNvSpPr>
          <p:nvPr>
            <p:ph type="sldNum" sz="quarter" idx="15"/>
          </p:nvPr>
        </p:nvSpPr>
        <p:spPr>
          <a:xfrm>
            <a:off x="10991850" y="6416675"/>
            <a:ext cx="1200150" cy="365125"/>
          </a:xfrm>
        </p:spPr>
        <p:txBody>
          <a:bodyPr/>
          <a:lstStyle>
            <a:lvl1pPr algn="l">
              <a:defRPr sz="900">
                <a:solidFill>
                  <a:schemeClr val="bg1"/>
                </a:solidFill>
              </a:defRPr>
            </a:lvl1pPr>
          </a:lstStyle>
          <a:p>
            <a:pPr>
              <a:defRPr/>
            </a:pPr>
            <a:fld id="{DE08903F-90EC-4A68-9771-93E1A14EF685}" type="slidenum">
              <a:rPr lang="de-DE" altLang="de-DE"/>
              <a:pPr>
                <a:defRPr/>
              </a:pPr>
              <a:t>‹#›</a:t>
            </a:fld>
            <a:endParaRPr lang="de-DE" altLang="de-DE" dirty="0"/>
          </a:p>
        </p:txBody>
      </p:sp>
      <p:sp>
        <p:nvSpPr>
          <p:cNvPr id="21" name="Datumsplatzhalter 17"/>
          <p:cNvSpPr>
            <a:spLocks noGrp="1"/>
          </p:cNvSpPr>
          <p:nvPr>
            <p:ph type="dt" sz="half" idx="16"/>
          </p:nvPr>
        </p:nvSpPr>
        <p:spPr>
          <a:xfrm>
            <a:off x="398463" y="6424613"/>
            <a:ext cx="1227137" cy="357187"/>
          </a:xfrm>
        </p:spPr>
        <p:txBody>
          <a:bodyPr rtlCol="0"/>
          <a:lstStyle>
            <a:lvl1pPr algn="r">
              <a:defRPr sz="900">
                <a:solidFill>
                  <a:schemeClr val="bg1"/>
                </a:solidFill>
                <a:latin typeface="Segoe UI" panose="020B0502040204020203" pitchFamily="34" charset="0"/>
                <a:cs typeface="Segoe UI" panose="020B0502040204020203" pitchFamily="34" charset="0"/>
              </a:defRPr>
            </a:lvl1pPr>
          </a:lstStyle>
          <a:p>
            <a:pPr>
              <a:defRPr/>
            </a:pPr>
            <a:fld id="{066860AB-BFA1-491A-8EF6-6D0ADBE81FA7}" type="datetime1">
              <a:rPr lang="de-DE"/>
              <a:pPr>
                <a:defRPr/>
              </a:pPr>
              <a:t>10.02.25</a:t>
            </a:fld>
            <a:endParaRPr lang="de-DE" dirty="0"/>
          </a:p>
        </p:txBody>
      </p:sp>
    </p:spTree>
    <p:extLst>
      <p:ext uri="{BB962C8B-B14F-4D97-AF65-F5344CB8AC3E}">
        <p14:creationId xmlns:p14="http://schemas.microsoft.com/office/powerpoint/2010/main" val="4109964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rennfolie 3 - Blauschwarz">
    <p:spTree>
      <p:nvGrpSpPr>
        <p:cNvPr id="1" name=""/>
        <p:cNvGrpSpPr/>
        <p:nvPr/>
      </p:nvGrpSpPr>
      <p:grpSpPr>
        <a:xfrm>
          <a:off x="0" y="0"/>
          <a:ext cx="0" cy="0"/>
          <a:chOff x="0" y="0"/>
          <a:chExt cx="0" cy="0"/>
        </a:xfrm>
      </p:grpSpPr>
      <p:sp>
        <p:nvSpPr>
          <p:cNvPr id="22" name="Rechteck 21"/>
          <p:cNvSpPr/>
          <p:nvPr userDrawn="1"/>
        </p:nvSpPr>
        <p:spPr>
          <a:xfrm>
            <a:off x="0" y="0"/>
            <a:ext cx="12192000" cy="6262688"/>
          </a:xfrm>
          <a:prstGeom prst="rect">
            <a:avLst/>
          </a:prstGeom>
          <a:solidFill>
            <a:srgbClr val="01283F"/>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de-DE"/>
          </a:p>
        </p:txBody>
      </p:sp>
      <p:sp>
        <p:nvSpPr>
          <p:cNvPr id="14" name="Rechteck 18"/>
          <p:cNvSpPr>
            <a:spLocks noChangeArrowheads="1"/>
          </p:cNvSpPr>
          <p:nvPr userDrawn="1"/>
        </p:nvSpPr>
        <p:spPr bwMode="auto">
          <a:xfrm flipH="1">
            <a:off x="0" y="6261100"/>
            <a:ext cx="12192000" cy="596900"/>
          </a:xfrm>
          <a:prstGeom prst="rect">
            <a:avLst/>
          </a:prstGeom>
          <a:solidFill>
            <a:schemeClr val="tx2"/>
          </a:solidFill>
          <a:ln>
            <a:noFill/>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de-DE" altLang="de-DE">
              <a:solidFill>
                <a:srgbClr val="FFFFFF"/>
              </a:solidFill>
              <a:latin typeface="Calibri" panose="020F0502020204030204" pitchFamily="34" charset="0"/>
            </a:endParaRPr>
          </a:p>
        </p:txBody>
      </p:sp>
      <p:cxnSp>
        <p:nvCxnSpPr>
          <p:cNvPr id="15" name="Gerade Verbindung 14"/>
          <p:cNvCxnSpPr/>
          <p:nvPr userDrawn="1"/>
        </p:nvCxnSpPr>
        <p:spPr>
          <a:xfrm rot="5400000">
            <a:off x="1367632" y="6595269"/>
            <a:ext cx="522287" cy="3175"/>
          </a:xfrm>
          <a:prstGeom prst="line">
            <a:avLst/>
          </a:prstGeom>
          <a:ln w="635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 name="Gerade Verbindung 15"/>
          <p:cNvCxnSpPr/>
          <p:nvPr userDrawn="1"/>
        </p:nvCxnSpPr>
        <p:spPr>
          <a:xfrm rot="5400000">
            <a:off x="10541000" y="6596063"/>
            <a:ext cx="522287" cy="1588"/>
          </a:xfrm>
          <a:prstGeom prst="line">
            <a:avLst/>
          </a:prstGeom>
          <a:ln w="635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7" name="Rechteck 18"/>
          <p:cNvSpPr>
            <a:spLocks noChangeArrowheads="1"/>
          </p:cNvSpPr>
          <p:nvPr userDrawn="1"/>
        </p:nvSpPr>
        <p:spPr bwMode="auto">
          <a:xfrm flipH="1">
            <a:off x="0" y="6261100"/>
            <a:ext cx="12203113" cy="53975"/>
          </a:xfrm>
          <a:prstGeom prst="rect">
            <a:avLst/>
          </a:prstGeom>
          <a:solidFill>
            <a:schemeClr val="accent3"/>
          </a:solidFill>
          <a:ln>
            <a:noFill/>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de-DE" altLang="de-DE">
              <a:solidFill>
                <a:srgbClr val="FFFFFF"/>
              </a:solidFill>
              <a:latin typeface="Calibri" panose="020F0502020204030204" pitchFamily="34" charset="0"/>
            </a:endParaRPr>
          </a:p>
        </p:txBody>
      </p:sp>
      <p:sp>
        <p:nvSpPr>
          <p:cNvPr id="18" name="Textplatzhalter 26"/>
          <p:cNvSpPr>
            <a:spLocks noGrp="1"/>
          </p:cNvSpPr>
          <p:nvPr>
            <p:ph type="body" sz="quarter" idx="13"/>
          </p:nvPr>
        </p:nvSpPr>
        <p:spPr>
          <a:xfrm>
            <a:off x="4499" y="2745412"/>
            <a:ext cx="12198614" cy="695619"/>
          </a:xfrm>
          <a:prstGeom prst="rect">
            <a:avLst/>
          </a:prstGeom>
        </p:spPr>
        <p:txBody>
          <a:bodyPr vert="horz"/>
          <a:lstStyle>
            <a:lvl1pPr marL="0" indent="0" algn="ctr">
              <a:buFont typeface="Lucida Grande"/>
              <a:buNone/>
              <a:defRPr sz="3000">
                <a:solidFill>
                  <a:schemeClr val="bg1"/>
                </a:solidFill>
                <a:latin typeface="Segoe UI" panose="020B0502040204020203" pitchFamily="34" charset="0"/>
                <a:cs typeface="Segoe UI" panose="020B0502040204020203" pitchFamily="34" charset="0"/>
              </a:defRPr>
            </a:lvl1pPr>
            <a:lvl2pPr>
              <a:defRPr sz="900">
                <a:latin typeface="Verdana"/>
                <a:cs typeface="Verdana"/>
              </a:defRPr>
            </a:lvl2pPr>
            <a:lvl3pPr>
              <a:defRPr sz="900">
                <a:latin typeface="Verdana"/>
                <a:cs typeface="Verdana"/>
              </a:defRPr>
            </a:lvl3pPr>
            <a:lvl4pPr>
              <a:defRPr sz="900">
                <a:latin typeface="Verdana"/>
                <a:cs typeface="Verdana"/>
              </a:defRPr>
            </a:lvl4pPr>
            <a:lvl5pPr>
              <a:defRPr sz="900">
                <a:latin typeface="Verdana"/>
                <a:cs typeface="Verdana"/>
              </a:defRPr>
            </a:lvl5pPr>
          </a:lstStyle>
          <a:p>
            <a:pPr lvl="0"/>
            <a:r>
              <a:rPr lang="en-GB"/>
              <a:t>Click to edit Master text styles</a:t>
            </a:r>
          </a:p>
        </p:txBody>
      </p:sp>
      <p:sp>
        <p:nvSpPr>
          <p:cNvPr id="19" name="Fußzeilenplatzhalter 15"/>
          <p:cNvSpPr>
            <a:spLocks noGrp="1"/>
          </p:cNvSpPr>
          <p:nvPr>
            <p:ph type="ftr" sz="quarter" idx="14"/>
          </p:nvPr>
        </p:nvSpPr>
        <p:spPr>
          <a:xfrm>
            <a:off x="1625600" y="6416675"/>
            <a:ext cx="8985250" cy="365125"/>
          </a:xfrm>
        </p:spPr>
        <p:txBody>
          <a:bodyPr rtlCol="0"/>
          <a:lstStyle>
            <a:lvl1pPr algn="l">
              <a:defRPr sz="900">
                <a:solidFill>
                  <a:schemeClr val="bg1"/>
                </a:solidFill>
              </a:defRPr>
            </a:lvl1pPr>
          </a:lstStyle>
          <a:p>
            <a:pPr>
              <a:defRPr/>
            </a:pPr>
            <a:r>
              <a:rPr lang="de-DE" sz="900" dirty="0" err="1">
                <a:solidFill>
                  <a:schemeClr val="bg1"/>
                </a:solidFill>
              </a:rPr>
              <a:t>Pothole</a:t>
            </a:r>
            <a:r>
              <a:rPr lang="de-DE" sz="900" dirty="0">
                <a:solidFill>
                  <a:schemeClr val="bg1"/>
                </a:solidFill>
              </a:rPr>
              <a:t> App</a:t>
            </a:r>
          </a:p>
        </p:txBody>
      </p:sp>
      <p:sp>
        <p:nvSpPr>
          <p:cNvPr id="20" name="Foliennummernplatzhalter 16"/>
          <p:cNvSpPr>
            <a:spLocks noGrp="1"/>
          </p:cNvSpPr>
          <p:nvPr>
            <p:ph type="sldNum" sz="quarter" idx="15"/>
          </p:nvPr>
        </p:nvSpPr>
        <p:spPr>
          <a:xfrm>
            <a:off x="10991850" y="6416675"/>
            <a:ext cx="1200150" cy="365125"/>
          </a:xfrm>
        </p:spPr>
        <p:txBody>
          <a:bodyPr/>
          <a:lstStyle>
            <a:lvl1pPr algn="l">
              <a:defRPr sz="900">
                <a:solidFill>
                  <a:schemeClr val="bg1"/>
                </a:solidFill>
              </a:defRPr>
            </a:lvl1pPr>
          </a:lstStyle>
          <a:p>
            <a:pPr>
              <a:defRPr/>
            </a:pPr>
            <a:fld id="{DE08903F-90EC-4A68-9771-93E1A14EF685}" type="slidenum">
              <a:rPr lang="de-DE" altLang="de-DE"/>
              <a:pPr>
                <a:defRPr/>
              </a:pPr>
              <a:t>‹#›</a:t>
            </a:fld>
            <a:endParaRPr lang="de-DE" altLang="de-DE" dirty="0"/>
          </a:p>
        </p:txBody>
      </p:sp>
      <p:sp>
        <p:nvSpPr>
          <p:cNvPr id="21" name="Datumsplatzhalter 17"/>
          <p:cNvSpPr>
            <a:spLocks noGrp="1"/>
          </p:cNvSpPr>
          <p:nvPr>
            <p:ph type="dt" sz="half" idx="16"/>
          </p:nvPr>
        </p:nvSpPr>
        <p:spPr>
          <a:xfrm>
            <a:off x="398463" y="6424613"/>
            <a:ext cx="1227137" cy="357187"/>
          </a:xfrm>
        </p:spPr>
        <p:txBody>
          <a:bodyPr rtlCol="0"/>
          <a:lstStyle>
            <a:lvl1pPr algn="r">
              <a:defRPr sz="900">
                <a:solidFill>
                  <a:schemeClr val="bg1"/>
                </a:solidFill>
                <a:latin typeface="Segoe UI" panose="020B0502040204020203" pitchFamily="34" charset="0"/>
                <a:cs typeface="Segoe UI" panose="020B0502040204020203" pitchFamily="34" charset="0"/>
              </a:defRPr>
            </a:lvl1pPr>
          </a:lstStyle>
          <a:p>
            <a:pPr>
              <a:defRPr/>
            </a:pPr>
            <a:fld id="{066860AB-BFA1-491A-8EF6-6D0ADBE81FA7}" type="datetime1">
              <a:rPr lang="de-DE"/>
              <a:pPr>
                <a:defRPr/>
              </a:pPr>
              <a:t>10.02.25</a:t>
            </a:fld>
            <a:endParaRPr lang="de-DE" dirty="0"/>
          </a:p>
        </p:txBody>
      </p:sp>
    </p:spTree>
    <p:extLst>
      <p:ext uri="{BB962C8B-B14F-4D97-AF65-F5344CB8AC3E}">
        <p14:creationId xmlns:p14="http://schemas.microsoft.com/office/powerpoint/2010/main" val="18877050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Aufzählung eingerückt">
    <p:spTree>
      <p:nvGrpSpPr>
        <p:cNvPr id="1" name=""/>
        <p:cNvGrpSpPr/>
        <p:nvPr/>
      </p:nvGrpSpPr>
      <p:grpSpPr>
        <a:xfrm>
          <a:off x="0" y="0"/>
          <a:ext cx="0" cy="0"/>
          <a:chOff x="0" y="0"/>
          <a:chExt cx="0" cy="0"/>
        </a:xfrm>
      </p:grpSpPr>
      <p:sp>
        <p:nvSpPr>
          <p:cNvPr id="4" name="Rechteck 18"/>
          <p:cNvSpPr>
            <a:spLocks noChangeArrowheads="1"/>
          </p:cNvSpPr>
          <p:nvPr userDrawn="1"/>
        </p:nvSpPr>
        <p:spPr bwMode="auto">
          <a:xfrm flipH="1">
            <a:off x="-6350" y="6254750"/>
            <a:ext cx="12204700" cy="603250"/>
          </a:xfrm>
          <a:prstGeom prst="rect">
            <a:avLst/>
          </a:prstGeom>
          <a:solidFill>
            <a:srgbClr val="024877"/>
          </a:solidFill>
          <a:ln>
            <a:noFill/>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de-DE" altLang="de-DE" dirty="0">
              <a:solidFill>
                <a:srgbClr val="FFFFFF"/>
              </a:solidFill>
              <a:latin typeface="Calibri" panose="020F0502020204030204" pitchFamily="34" charset="0"/>
            </a:endParaRPr>
          </a:p>
        </p:txBody>
      </p:sp>
      <p:cxnSp>
        <p:nvCxnSpPr>
          <p:cNvPr id="5" name="Gerade Verbindung 14"/>
          <p:cNvCxnSpPr/>
          <p:nvPr userDrawn="1"/>
        </p:nvCxnSpPr>
        <p:spPr>
          <a:xfrm rot="5400000">
            <a:off x="1367632" y="6595269"/>
            <a:ext cx="522287" cy="3175"/>
          </a:xfrm>
          <a:prstGeom prst="line">
            <a:avLst/>
          </a:prstGeom>
          <a:ln w="635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 name="Gerade Verbindung 15"/>
          <p:cNvCxnSpPr/>
          <p:nvPr userDrawn="1"/>
        </p:nvCxnSpPr>
        <p:spPr>
          <a:xfrm rot="5400000">
            <a:off x="10541000" y="6596063"/>
            <a:ext cx="522287" cy="1588"/>
          </a:xfrm>
          <a:prstGeom prst="line">
            <a:avLst/>
          </a:prstGeom>
          <a:ln w="635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Rechteck 18"/>
          <p:cNvSpPr>
            <a:spLocks noChangeArrowheads="1"/>
          </p:cNvSpPr>
          <p:nvPr userDrawn="1"/>
        </p:nvSpPr>
        <p:spPr bwMode="auto">
          <a:xfrm flipH="1">
            <a:off x="0" y="6261100"/>
            <a:ext cx="12203113" cy="53975"/>
          </a:xfrm>
          <a:prstGeom prst="rect">
            <a:avLst/>
          </a:prstGeom>
          <a:solidFill>
            <a:schemeClr val="accent3"/>
          </a:solidFill>
          <a:ln>
            <a:noFill/>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de-DE" altLang="de-DE">
              <a:solidFill>
                <a:srgbClr val="FFFFFF"/>
              </a:solidFill>
              <a:latin typeface="Calibri" panose="020F0502020204030204" pitchFamily="34" charset="0"/>
            </a:endParaRPr>
          </a:p>
        </p:txBody>
      </p:sp>
      <p:sp>
        <p:nvSpPr>
          <p:cNvPr id="8" name="Rechteck 18"/>
          <p:cNvSpPr>
            <a:spLocks noChangeArrowheads="1"/>
          </p:cNvSpPr>
          <p:nvPr userDrawn="1"/>
        </p:nvSpPr>
        <p:spPr bwMode="auto">
          <a:xfrm flipH="1" flipV="1">
            <a:off x="0" y="0"/>
            <a:ext cx="9555163" cy="44450"/>
          </a:xfrm>
          <a:prstGeom prst="rect">
            <a:avLst/>
          </a:prstGeom>
          <a:solidFill>
            <a:schemeClr val="accent1"/>
          </a:solidFill>
          <a:ln>
            <a:noFill/>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de-DE" altLang="de-DE">
              <a:solidFill>
                <a:srgbClr val="FFFFFF"/>
              </a:solidFill>
              <a:latin typeface="Calibri" panose="020F0502020204030204" pitchFamily="34" charset="0"/>
            </a:endParaRPr>
          </a:p>
        </p:txBody>
      </p:sp>
      <p:sp>
        <p:nvSpPr>
          <p:cNvPr id="9" name="Rechteck 18"/>
          <p:cNvSpPr>
            <a:spLocks noChangeArrowheads="1"/>
          </p:cNvSpPr>
          <p:nvPr userDrawn="1"/>
        </p:nvSpPr>
        <p:spPr bwMode="auto">
          <a:xfrm flipH="1" flipV="1">
            <a:off x="9551988" y="0"/>
            <a:ext cx="2640012" cy="22225"/>
          </a:xfrm>
          <a:prstGeom prst="rect">
            <a:avLst/>
          </a:prstGeom>
          <a:solidFill>
            <a:schemeClr val="accent2"/>
          </a:solidFill>
          <a:ln>
            <a:noFill/>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de-DE" altLang="de-DE" dirty="0">
              <a:solidFill>
                <a:srgbClr val="FFFFFF"/>
              </a:solidFill>
              <a:latin typeface="Calibri" panose="020F0502020204030204" pitchFamily="34" charset="0"/>
            </a:endParaRPr>
          </a:p>
        </p:txBody>
      </p:sp>
      <p:pic>
        <p:nvPicPr>
          <p:cNvPr id="10" name="Bild 15"/>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bwMode="auto">
          <a:xfrm>
            <a:off x="10748963" y="388938"/>
            <a:ext cx="1108075"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ußzeilenplatzhalter 15"/>
          <p:cNvSpPr>
            <a:spLocks noGrp="1"/>
          </p:cNvSpPr>
          <p:nvPr>
            <p:ph type="ftr" sz="quarter" idx="11"/>
          </p:nvPr>
        </p:nvSpPr>
        <p:spPr>
          <a:xfrm>
            <a:off x="1625600" y="6416675"/>
            <a:ext cx="8985250" cy="365125"/>
          </a:xfrm>
        </p:spPr>
        <p:txBody>
          <a:bodyPr rtlCol="0"/>
          <a:lstStyle>
            <a:lvl1pPr algn="l">
              <a:defRPr sz="900">
                <a:solidFill>
                  <a:schemeClr val="bg1"/>
                </a:solidFill>
              </a:defRPr>
            </a:lvl1pPr>
          </a:lstStyle>
          <a:p>
            <a:pPr>
              <a:defRPr/>
            </a:pPr>
            <a:r>
              <a:rPr lang="de-DE" sz="900" dirty="0">
                <a:solidFill>
                  <a:schemeClr val="bg1"/>
                </a:solidFill>
              </a:rPr>
              <a:t>Künstliche Intelligenz in Unternehmen (KIU) - Prof. Maaß - Wintersemester 2021/2022</a:t>
            </a:r>
          </a:p>
        </p:txBody>
      </p:sp>
      <p:sp>
        <p:nvSpPr>
          <p:cNvPr id="12" name="Foliennummernplatzhalter 16"/>
          <p:cNvSpPr>
            <a:spLocks noGrp="1"/>
          </p:cNvSpPr>
          <p:nvPr>
            <p:ph type="sldNum" sz="quarter" idx="12"/>
          </p:nvPr>
        </p:nvSpPr>
        <p:spPr>
          <a:xfrm>
            <a:off x="10991850" y="6416675"/>
            <a:ext cx="1200150" cy="365125"/>
          </a:xfrm>
        </p:spPr>
        <p:txBody>
          <a:bodyPr/>
          <a:lstStyle>
            <a:lvl1pPr algn="l">
              <a:defRPr sz="900">
                <a:solidFill>
                  <a:schemeClr val="bg1"/>
                </a:solidFill>
              </a:defRPr>
            </a:lvl1pPr>
          </a:lstStyle>
          <a:p>
            <a:pPr>
              <a:defRPr/>
            </a:pPr>
            <a:fld id="{E7D33876-A343-4AB0-AF59-3085283FF471}" type="slidenum">
              <a:rPr lang="de-DE" altLang="de-DE"/>
              <a:pPr>
                <a:defRPr/>
              </a:pPr>
              <a:t>‹#›</a:t>
            </a:fld>
            <a:endParaRPr lang="de-DE" altLang="de-DE" dirty="0"/>
          </a:p>
        </p:txBody>
      </p:sp>
      <p:sp>
        <p:nvSpPr>
          <p:cNvPr id="13" name="Datumsplatzhalter 17"/>
          <p:cNvSpPr>
            <a:spLocks noGrp="1"/>
          </p:cNvSpPr>
          <p:nvPr>
            <p:ph type="dt" sz="half" idx="13"/>
          </p:nvPr>
        </p:nvSpPr>
        <p:spPr>
          <a:xfrm>
            <a:off x="322263" y="6424613"/>
            <a:ext cx="1303337" cy="357187"/>
          </a:xfrm>
        </p:spPr>
        <p:txBody>
          <a:bodyPr rtlCol="0"/>
          <a:lstStyle>
            <a:lvl1pPr algn="r">
              <a:defRPr sz="900">
                <a:solidFill>
                  <a:schemeClr val="bg1"/>
                </a:solidFill>
                <a:latin typeface="Segoe UI" panose="020B0502040204020203" pitchFamily="34" charset="0"/>
                <a:cs typeface="Segoe UI" panose="020B0502040204020203" pitchFamily="34" charset="0"/>
              </a:defRPr>
            </a:lvl1pPr>
          </a:lstStyle>
          <a:p>
            <a:pPr>
              <a:defRPr/>
            </a:pPr>
            <a:fld id="{343F447D-18C7-4BD6-B08F-4152D8BD2FE5}" type="datetime1">
              <a:rPr lang="de-DE"/>
              <a:pPr>
                <a:defRPr/>
              </a:pPr>
              <a:t>10.02.25</a:t>
            </a:fld>
            <a:endParaRPr lang="de-DE" dirty="0"/>
          </a:p>
        </p:txBody>
      </p:sp>
      <p:sp>
        <p:nvSpPr>
          <p:cNvPr id="30" name="Textfeld 6">
            <a:extLst>
              <a:ext uri="{FF2B5EF4-FFF2-40B4-BE49-F238E27FC236}">
                <a16:creationId xmlns:a16="http://schemas.microsoft.com/office/drawing/2014/main" id="{9484B70F-58EF-CE49-8B13-1FB31D77D0D9}"/>
              </a:ext>
            </a:extLst>
          </p:cNvPr>
          <p:cNvSpPr txBox="1"/>
          <p:nvPr userDrawn="1"/>
        </p:nvSpPr>
        <p:spPr>
          <a:xfrm>
            <a:off x="1100511" y="4752465"/>
            <a:ext cx="1277914" cy="276999"/>
          </a:xfrm>
          <a:prstGeom prst="rect">
            <a:avLst/>
          </a:prstGeom>
          <a:noFill/>
        </p:spPr>
        <p:txBody>
          <a:bodyPr wrap="none" rtlCol="0">
            <a:spAutoFit/>
          </a:bodyPr>
          <a:lstStyle/>
          <a:p>
            <a:r>
              <a:rPr lang="en-US" sz="1200" dirty="0">
                <a:solidFill>
                  <a:schemeClr val="bg1"/>
                </a:solidFill>
                <a:hlinkClick r:id="rId3">
                  <a:extLst>
                    <a:ext uri="{A12FA001-AC4F-418D-AE19-62706E023703}">
                      <ahyp:hlinkClr xmlns:ahyp="http://schemas.microsoft.com/office/drawing/2018/hyperlinkcolor" val="tx"/>
                    </a:ext>
                  </a:extLst>
                </a:hlinkClick>
              </a:rPr>
              <a:t>bit.ly/wmaassLI</a:t>
            </a:r>
            <a:r>
              <a:rPr lang="en-US" sz="1200" dirty="0">
                <a:solidFill>
                  <a:schemeClr val="bg1"/>
                </a:solidFill>
              </a:rPr>
              <a:t> </a:t>
            </a:r>
          </a:p>
        </p:txBody>
      </p:sp>
      <p:sp>
        <p:nvSpPr>
          <p:cNvPr id="31" name="Textfeld 7">
            <a:extLst>
              <a:ext uri="{FF2B5EF4-FFF2-40B4-BE49-F238E27FC236}">
                <a16:creationId xmlns:a16="http://schemas.microsoft.com/office/drawing/2014/main" id="{6F35B8CF-56F3-764A-B2D4-DCA915B8FAF7}"/>
              </a:ext>
            </a:extLst>
          </p:cNvPr>
          <p:cNvSpPr txBox="1"/>
          <p:nvPr userDrawn="1"/>
        </p:nvSpPr>
        <p:spPr>
          <a:xfrm>
            <a:off x="1123883" y="5373441"/>
            <a:ext cx="2032479" cy="276999"/>
          </a:xfrm>
          <a:prstGeom prst="rect">
            <a:avLst/>
          </a:prstGeom>
          <a:noFill/>
        </p:spPr>
        <p:txBody>
          <a:bodyPr wrap="none" rtlCol="0">
            <a:spAutoFit/>
          </a:bodyPr>
          <a:lstStyle/>
          <a:p>
            <a:r>
              <a:rPr lang="en-US" sz="1200" dirty="0">
                <a:solidFill>
                  <a:schemeClr val="bg1"/>
                </a:solidFill>
                <a:hlinkClick r:id="rId4">
                  <a:extLst>
                    <a:ext uri="{A12FA001-AC4F-418D-AE19-62706E023703}">
                      <ahyp:hlinkClr xmlns:ahyp="http://schemas.microsoft.com/office/drawing/2018/hyperlinkcolor" val="tx"/>
                    </a:ext>
                  </a:extLst>
                </a:hlinkClick>
              </a:rPr>
              <a:t>https://twitter.com/wmaass</a:t>
            </a:r>
            <a:r>
              <a:rPr lang="en-US" sz="1200" dirty="0">
                <a:solidFill>
                  <a:schemeClr val="bg1"/>
                </a:solidFill>
              </a:rPr>
              <a:t> </a:t>
            </a:r>
          </a:p>
        </p:txBody>
      </p:sp>
      <p:sp>
        <p:nvSpPr>
          <p:cNvPr id="34" name="Textfeld 12">
            <a:extLst>
              <a:ext uri="{FF2B5EF4-FFF2-40B4-BE49-F238E27FC236}">
                <a16:creationId xmlns:a16="http://schemas.microsoft.com/office/drawing/2014/main" id="{8E5C228F-B5A1-9145-9F0B-5164A87BD5B8}"/>
              </a:ext>
            </a:extLst>
          </p:cNvPr>
          <p:cNvSpPr txBox="1"/>
          <p:nvPr userDrawn="1"/>
        </p:nvSpPr>
        <p:spPr>
          <a:xfrm>
            <a:off x="4177835" y="5326116"/>
            <a:ext cx="1183337" cy="276999"/>
          </a:xfrm>
          <a:prstGeom prst="rect">
            <a:avLst/>
          </a:prstGeom>
          <a:noFill/>
        </p:spPr>
        <p:txBody>
          <a:bodyPr wrap="none" rtlCol="0">
            <a:spAutoFit/>
          </a:bodyPr>
          <a:lstStyle/>
          <a:p>
            <a:r>
              <a:rPr lang="en-US" sz="1200" dirty="0">
                <a:solidFill>
                  <a:schemeClr val="bg1"/>
                </a:solidFill>
                <a:hlinkClick r:id="rId5">
                  <a:extLst>
                    <a:ext uri="{A12FA001-AC4F-418D-AE19-62706E023703}">
                      <ahyp:hlinkClr xmlns:ahyp="http://schemas.microsoft.com/office/drawing/2018/hyperlinkcolor" val="tx"/>
                    </a:ext>
                  </a:extLst>
                </a:hlinkClick>
              </a:rPr>
              <a:t>bit.ly/issenwm</a:t>
            </a:r>
            <a:r>
              <a:rPr lang="en-US" sz="1200" dirty="0">
                <a:solidFill>
                  <a:schemeClr val="bg1"/>
                </a:solidFill>
              </a:rPr>
              <a:t> </a:t>
            </a:r>
          </a:p>
        </p:txBody>
      </p:sp>
      <p:sp>
        <p:nvSpPr>
          <p:cNvPr id="36" name="Textfeld 15">
            <a:extLst>
              <a:ext uri="{FF2B5EF4-FFF2-40B4-BE49-F238E27FC236}">
                <a16:creationId xmlns:a16="http://schemas.microsoft.com/office/drawing/2014/main" id="{7BCC3F70-0D7A-4E46-B435-13B0985C6803}"/>
              </a:ext>
            </a:extLst>
          </p:cNvPr>
          <p:cNvSpPr txBox="1"/>
          <p:nvPr userDrawn="1"/>
        </p:nvSpPr>
        <p:spPr>
          <a:xfrm>
            <a:off x="4162773" y="4741432"/>
            <a:ext cx="1943161" cy="276999"/>
          </a:xfrm>
          <a:prstGeom prst="rect">
            <a:avLst/>
          </a:prstGeom>
          <a:noFill/>
        </p:spPr>
        <p:txBody>
          <a:bodyPr wrap="none" rtlCol="0">
            <a:spAutoFit/>
          </a:bodyPr>
          <a:lstStyle/>
          <a:p>
            <a:r>
              <a:rPr lang="en-US" sz="1200" dirty="0">
                <a:solidFill>
                  <a:schemeClr val="bg1"/>
                </a:solidFill>
                <a:hlinkClick r:id="rId6">
                  <a:extLst>
                    <a:ext uri="{A12FA001-AC4F-418D-AE19-62706E023703}">
                      <ahyp:hlinkClr xmlns:ahyp="http://schemas.microsoft.com/office/drawing/2018/hyperlinkcolor" val="tx"/>
                    </a:ext>
                  </a:extLst>
                </a:hlinkClick>
              </a:rPr>
              <a:t>wolfgang.maass@dfki.de</a:t>
            </a:r>
            <a:r>
              <a:rPr lang="en-US" sz="1200" dirty="0">
                <a:solidFill>
                  <a:schemeClr val="bg1"/>
                </a:solidFill>
              </a:rPr>
              <a:t> </a:t>
            </a:r>
          </a:p>
        </p:txBody>
      </p:sp>
      <p:sp>
        <p:nvSpPr>
          <p:cNvPr id="2" name="TextBox 1">
            <a:extLst>
              <a:ext uri="{FF2B5EF4-FFF2-40B4-BE49-F238E27FC236}">
                <a16:creationId xmlns:a16="http://schemas.microsoft.com/office/drawing/2014/main" id="{D8FE2A52-95C7-EF42-AB40-DB8CB9EAAC2D}"/>
              </a:ext>
            </a:extLst>
          </p:cNvPr>
          <p:cNvSpPr txBox="1"/>
          <p:nvPr userDrawn="1"/>
        </p:nvSpPr>
        <p:spPr>
          <a:xfrm>
            <a:off x="357846" y="1333500"/>
            <a:ext cx="9166225" cy="3077766"/>
          </a:xfrm>
          <a:prstGeom prst="rect">
            <a:avLst/>
          </a:prstGeom>
          <a:noFill/>
        </p:spPr>
        <p:txBody>
          <a:bodyPr wrap="square" rtlCol="0">
            <a:spAutoFit/>
          </a:bodyPr>
          <a:lstStyle/>
          <a:p>
            <a:pPr marL="0" lvl="0" indent="0" algn="l" defTabSz="457200" rtl="0" eaLnBrk="1" fontAlgn="base" hangingPunct="1">
              <a:spcBef>
                <a:spcPct val="20000"/>
              </a:spcBef>
              <a:spcAft>
                <a:spcPct val="0"/>
              </a:spcAft>
              <a:buFont typeface="Lucida Grande"/>
              <a:buNone/>
            </a:pPr>
            <a:r>
              <a:rPr lang="en-US" sz="1600" b="1" kern="1200" dirty="0">
                <a:solidFill>
                  <a:schemeClr val="tx1"/>
                </a:solidFill>
                <a:latin typeface="Segoe UI" panose="020B0502040204020203" pitchFamily="34" charset="0"/>
                <a:ea typeface="+mn-ea"/>
                <a:cs typeface="Segoe UI" panose="020B0502040204020203" pitchFamily="34" charset="0"/>
              </a:rPr>
              <a:t>Prof. </a:t>
            </a:r>
            <a:r>
              <a:rPr lang="en-US" sz="1600" b="1" kern="1200" dirty="0" err="1">
                <a:solidFill>
                  <a:schemeClr val="tx1"/>
                </a:solidFill>
                <a:latin typeface="Segoe UI" panose="020B0502040204020203" pitchFamily="34" charset="0"/>
                <a:ea typeface="+mn-ea"/>
                <a:cs typeface="Segoe UI" panose="020B0502040204020203" pitchFamily="34" charset="0"/>
              </a:rPr>
              <a:t>habil</a:t>
            </a:r>
            <a:r>
              <a:rPr lang="en-US" sz="1600" b="1" kern="1200" dirty="0">
                <a:solidFill>
                  <a:schemeClr val="tx1"/>
                </a:solidFill>
                <a:latin typeface="Segoe UI" panose="020B0502040204020203" pitchFamily="34" charset="0"/>
                <a:ea typeface="+mn-ea"/>
                <a:cs typeface="Segoe UI" panose="020B0502040204020203" pitchFamily="34" charset="0"/>
              </a:rPr>
              <a:t> </a:t>
            </a:r>
            <a:r>
              <a:rPr lang="en-US" sz="1600" b="1" kern="1200" dirty="0" err="1">
                <a:solidFill>
                  <a:schemeClr val="tx1"/>
                </a:solidFill>
                <a:latin typeface="Segoe UI" panose="020B0502040204020203" pitchFamily="34" charset="0"/>
                <a:ea typeface="+mn-ea"/>
                <a:cs typeface="Segoe UI" panose="020B0502040204020203" pitchFamily="34" charset="0"/>
              </a:rPr>
              <a:t>oec</a:t>
            </a:r>
            <a:r>
              <a:rPr lang="en-US" sz="1600" b="1" kern="1200" dirty="0">
                <a:solidFill>
                  <a:schemeClr val="tx1"/>
                </a:solidFill>
                <a:latin typeface="Segoe UI" panose="020B0502040204020203" pitchFamily="34" charset="0"/>
                <a:ea typeface="+mn-ea"/>
                <a:cs typeface="Segoe UI" panose="020B0502040204020203" pitchFamily="34" charset="0"/>
              </a:rPr>
              <a:t>. Dr.-Ing. Wolfgang </a:t>
            </a:r>
            <a:r>
              <a:rPr lang="en-US" sz="1600" b="1" kern="1200" dirty="0" err="1">
                <a:solidFill>
                  <a:schemeClr val="tx1"/>
                </a:solidFill>
                <a:latin typeface="Segoe UI" panose="020B0502040204020203" pitchFamily="34" charset="0"/>
                <a:ea typeface="+mn-ea"/>
                <a:cs typeface="Segoe UI" panose="020B0502040204020203" pitchFamily="34" charset="0"/>
              </a:rPr>
              <a:t>Maaß</a:t>
            </a:r>
            <a:br>
              <a:rPr lang="en-US" sz="1800" kern="1200" dirty="0">
                <a:solidFill>
                  <a:schemeClr val="tx1"/>
                </a:solidFill>
                <a:latin typeface="Segoe UI" panose="020B0502040204020203" pitchFamily="34" charset="0"/>
                <a:ea typeface="+mn-ea"/>
                <a:cs typeface="Segoe UI" panose="020B0502040204020203" pitchFamily="34" charset="0"/>
              </a:rPr>
            </a:br>
            <a:br>
              <a:rPr lang="en-US" sz="1800" kern="1200" dirty="0">
                <a:solidFill>
                  <a:schemeClr val="tx1"/>
                </a:solidFill>
                <a:latin typeface="Segoe UI" panose="020B0502040204020203" pitchFamily="34" charset="0"/>
                <a:ea typeface="+mn-ea"/>
                <a:cs typeface="Segoe UI" panose="020B0502040204020203" pitchFamily="34" charset="0"/>
              </a:rPr>
            </a:br>
            <a:r>
              <a:rPr lang="en-US" sz="1600" kern="1200" dirty="0">
                <a:solidFill>
                  <a:schemeClr val="tx1"/>
                </a:solidFill>
                <a:latin typeface="Segoe UI" panose="020B0502040204020203" pitchFamily="34" charset="0"/>
                <a:ea typeface="+mn-ea"/>
                <a:cs typeface="Segoe UI" panose="020B0502040204020203" pitchFamily="34" charset="0"/>
              </a:rPr>
              <a:t>Professor </a:t>
            </a:r>
            <a:r>
              <a:rPr lang="en-US" sz="1600" kern="1200" dirty="0" err="1">
                <a:solidFill>
                  <a:schemeClr val="tx1"/>
                </a:solidFill>
                <a:latin typeface="Segoe UI" panose="020B0502040204020203" pitchFamily="34" charset="0"/>
                <a:ea typeface="+mn-ea"/>
                <a:cs typeface="Segoe UI" panose="020B0502040204020203" pitchFamily="34" charset="0"/>
              </a:rPr>
              <a:t>für</a:t>
            </a:r>
            <a:r>
              <a:rPr lang="en-US" sz="1600" kern="1200" dirty="0">
                <a:solidFill>
                  <a:schemeClr val="tx1"/>
                </a:solidFill>
                <a:latin typeface="Segoe UI" panose="020B0502040204020203" pitchFamily="34" charset="0"/>
                <a:ea typeface="+mn-ea"/>
                <a:cs typeface="Segoe UI" panose="020B0502040204020203" pitchFamily="34" charset="0"/>
              </a:rPr>
              <a:t> </a:t>
            </a:r>
            <a:r>
              <a:rPr lang="en-US" sz="1600" kern="1200" dirty="0" err="1">
                <a:solidFill>
                  <a:schemeClr val="tx1"/>
                </a:solidFill>
                <a:latin typeface="Segoe UI" panose="020B0502040204020203" pitchFamily="34" charset="0"/>
                <a:ea typeface="+mn-ea"/>
                <a:cs typeface="Segoe UI" panose="020B0502040204020203" pitchFamily="34" charset="0"/>
              </a:rPr>
              <a:t>Wirtschaftsinformatik</a:t>
            </a:r>
            <a:endParaRPr lang="en-US" sz="1600" kern="1200" dirty="0">
              <a:solidFill>
                <a:schemeClr val="tx1"/>
              </a:solidFill>
              <a:latin typeface="Segoe UI" panose="020B0502040204020203" pitchFamily="34" charset="0"/>
              <a:ea typeface="+mn-ea"/>
              <a:cs typeface="Segoe UI" panose="020B0502040204020203" pitchFamily="34" charset="0"/>
            </a:endParaRPr>
          </a:p>
          <a:p>
            <a:pPr marL="0" lvl="0" indent="0" algn="l" defTabSz="457200" rtl="0" eaLnBrk="1" fontAlgn="base" hangingPunct="1">
              <a:spcBef>
                <a:spcPct val="20000"/>
              </a:spcBef>
              <a:spcAft>
                <a:spcPct val="0"/>
              </a:spcAft>
              <a:buFont typeface="Lucida Grande"/>
              <a:buNone/>
            </a:pPr>
            <a:r>
              <a:rPr lang="en-US" sz="1200" kern="1200" dirty="0" err="1">
                <a:solidFill>
                  <a:schemeClr val="tx1"/>
                </a:solidFill>
                <a:latin typeface="Segoe UI" panose="020B0502040204020203" pitchFamily="34" charset="0"/>
                <a:ea typeface="+mn-ea"/>
                <a:cs typeface="Segoe UI" panose="020B0502040204020203" pitchFamily="34" charset="0"/>
              </a:rPr>
              <a:t>Fakultät</a:t>
            </a:r>
            <a:r>
              <a:rPr lang="en-US" sz="1200" kern="1200" dirty="0">
                <a:solidFill>
                  <a:schemeClr val="tx1"/>
                </a:solidFill>
                <a:latin typeface="Segoe UI" panose="020B0502040204020203" pitchFamily="34" charset="0"/>
                <a:ea typeface="+mn-ea"/>
                <a:cs typeface="Segoe UI" panose="020B0502040204020203" pitchFamily="34" charset="0"/>
              </a:rPr>
              <a:t> </a:t>
            </a:r>
            <a:r>
              <a:rPr lang="en-US" sz="1200" kern="1200" dirty="0" err="1">
                <a:solidFill>
                  <a:schemeClr val="tx1"/>
                </a:solidFill>
                <a:latin typeface="Segoe UI" panose="020B0502040204020203" pitchFamily="34" charset="0"/>
                <a:ea typeface="+mn-ea"/>
                <a:cs typeface="Segoe UI" panose="020B0502040204020203" pitchFamily="34" charset="0"/>
              </a:rPr>
              <a:t>für</a:t>
            </a:r>
            <a:r>
              <a:rPr lang="en-US" sz="1200" kern="1200" dirty="0">
                <a:solidFill>
                  <a:schemeClr val="tx1"/>
                </a:solidFill>
                <a:latin typeface="Segoe UI" panose="020B0502040204020203" pitchFamily="34" charset="0"/>
                <a:ea typeface="+mn-ea"/>
                <a:cs typeface="Segoe UI" panose="020B0502040204020203" pitchFamily="34" charset="0"/>
              </a:rPr>
              <a:t> </a:t>
            </a:r>
            <a:r>
              <a:rPr lang="en-US" sz="1200" kern="1200" dirty="0" err="1">
                <a:solidFill>
                  <a:schemeClr val="tx1"/>
                </a:solidFill>
                <a:latin typeface="Segoe UI" panose="020B0502040204020203" pitchFamily="34" charset="0"/>
                <a:ea typeface="+mn-ea"/>
                <a:cs typeface="Segoe UI" panose="020B0502040204020203" pitchFamily="34" charset="0"/>
              </a:rPr>
              <a:t>Empirische</a:t>
            </a:r>
            <a:r>
              <a:rPr lang="en-US" sz="1200" kern="1200" dirty="0">
                <a:solidFill>
                  <a:schemeClr val="tx1"/>
                </a:solidFill>
                <a:latin typeface="Segoe UI" panose="020B0502040204020203" pitchFamily="34" charset="0"/>
                <a:ea typeface="+mn-ea"/>
                <a:cs typeface="Segoe UI" panose="020B0502040204020203" pitchFamily="34" charset="0"/>
              </a:rPr>
              <a:t> </a:t>
            </a:r>
            <a:r>
              <a:rPr lang="en-US" sz="1200" kern="1200" dirty="0" err="1">
                <a:solidFill>
                  <a:schemeClr val="tx1"/>
                </a:solidFill>
                <a:latin typeface="Segoe UI" panose="020B0502040204020203" pitchFamily="34" charset="0"/>
                <a:ea typeface="+mn-ea"/>
                <a:cs typeface="Segoe UI" panose="020B0502040204020203" pitchFamily="34" charset="0"/>
              </a:rPr>
              <a:t>Humanwissenschaften</a:t>
            </a:r>
            <a:r>
              <a:rPr lang="en-US" sz="1200" kern="1200" dirty="0">
                <a:solidFill>
                  <a:schemeClr val="tx1"/>
                </a:solidFill>
                <a:latin typeface="Segoe UI" panose="020B0502040204020203" pitchFamily="34" charset="0"/>
                <a:ea typeface="+mn-ea"/>
                <a:cs typeface="Segoe UI" panose="020B0502040204020203" pitchFamily="34" charset="0"/>
              </a:rPr>
              <a:t> und </a:t>
            </a:r>
            <a:r>
              <a:rPr lang="en-US" sz="1200" kern="1200" dirty="0" err="1">
                <a:solidFill>
                  <a:schemeClr val="tx1"/>
                </a:solidFill>
                <a:latin typeface="Segoe UI" panose="020B0502040204020203" pitchFamily="34" charset="0"/>
                <a:ea typeface="+mn-ea"/>
                <a:cs typeface="Segoe UI" panose="020B0502040204020203" pitchFamily="34" charset="0"/>
              </a:rPr>
              <a:t>Wirtschaftwissenschaft</a:t>
            </a:r>
            <a:endParaRPr lang="en-US" sz="1200" kern="1200" dirty="0">
              <a:solidFill>
                <a:schemeClr val="tx1"/>
              </a:solidFill>
              <a:latin typeface="Segoe UI" panose="020B0502040204020203" pitchFamily="34" charset="0"/>
              <a:ea typeface="+mn-ea"/>
              <a:cs typeface="Segoe UI" panose="020B0502040204020203" pitchFamily="34" charset="0"/>
            </a:endParaRPr>
          </a:p>
          <a:p>
            <a:pPr marL="0" lvl="0" indent="0" algn="l" defTabSz="457200" rtl="0" eaLnBrk="1" fontAlgn="base" hangingPunct="1">
              <a:spcBef>
                <a:spcPct val="20000"/>
              </a:spcBef>
              <a:spcAft>
                <a:spcPct val="0"/>
              </a:spcAft>
              <a:buFont typeface="Lucida Grande"/>
              <a:buNone/>
            </a:pPr>
            <a:endParaRPr lang="en-US" sz="1800" kern="1200" dirty="0">
              <a:solidFill>
                <a:schemeClr val="tx1"/>
              </a:solidFill>
              <a:latin typeface="Segoe UI" panose="020B0502040204020203" pitchFamily="34" charset="0"/>
              <a:ea typeface="+mn-ea"/>
              <a:cs typeface="Segoe UI" panose="020B0502040204020203" pitchFamily="34" charset="0"/>
            </a:endParaRPr>
          </a:p>
          <a:p>
            <a:pPr marL="0" lvl="0" indent="0" algn="l" defTabSz="457200" rtl="0" eaLnBrk="1" fontAlgn="base" hangingPunct="1">
              <a:spcBef>
                <a:spcPct val="20000"/>
              </a:spcBef>
              <a:spcAft>
                <a:spcPct val="0"/>
              </a:spcAft>
              <a:buFont typeface="Lucida Grande"/>
              <a:buNone/>
            </a:pPr>
            <a:r>
              <a:rPr lang="en-US" sz="1600" kern="1200" dirty="0">
                <a:solidFill>
                  <a:schemeClr val="tx1"/>
                </a:solidFill>
                <a:latin typeface="Segoe UI" panose="020B0502040204020203" pitchFamily="34" charset="0"/>
                <a:ea typeface="+mn-ea"/>
                <a:cs typeface="Segoe UI" panose="020B0502040204020203" pitchFamily="34" charset="0"/>
              </a:rPr>
              <a:t>Professor </a:t>
            </a:r>
            <a:r>
              <a:rPr lang="en-US" sz="1600" kern="1200" dirty="0" err="1">
                <a:solidFill>
                  <a:schemeClr val="tx1"/>
                </a:solidFill>
                <a:latin typeface="Segoe UI" panose="020B0502040204020203" pitchFamily="34" charset="0"/>
                <a:ea typeface="+mn-ea"/>
                <a:cs typeface="Segoe UI" panose="020B0502040204020203" pitchFamily="34" charset="0"/>
              </a:rPr>
              <a:t>für</a:t>
            </a:r>
            <a:r>
              <a:rPr lang="en-US" sz="1600" kern="1200" dirty="0">
                <a:solidFill>
                  <a:schemeClr val="tx1"/>
                </a:solidFill>
                <a:latin typeface="Segoe UI" panose="020B0502040204020203" pitchFamily="34" charset="0"/>
                <a:ea typeface="+mn-ea"/>
                <a:cs typeface="Segoe UI" panose="020B0502040204020203" pitchFamily="34" charset="0"/>
              </a:rPr>
              <a:t> </a:t>
            </a:r>
            <a:r>
              <a:rPr lang="en-US" sz="1600" kern="1200" dirty="0" err="1">
                <a:solidFill>
                  <a:schemeClr val="tx1"/>
                </a:solidFill>
                <a:latin typeface="Segoe UI" panose="020B0502040204020203" pitchFamily="34" charset="0"/>
                <a:ea typeface="+mn-ea"/>
                <a:cs typeface="Segoe UI" panose="020B0502040204020203" pitchFamily="34" charset="0"/>
              </a:rPr>
              <a:t>Informatik</a:t>
            </a:r>
            <a:r>
              <a:rPr lang="en-US" sz="1600" kern="1200" dirty="0">
                <a:solidFill>
                  <a:schemeClr val="tx1"/>
                </a:solidFill>
                <a:latin typeface="Segoe UI" panose="020B0502040204020203" pitchFamily="34" charset="0"/>
                <a:ea typeface="+mn-ea"/>
                <a:cs typeface="Segoe UI" panose="020B0502040204020203" pitchFamily="34" charset="0"/>
              </a:rPr>
              <a:t> (</a:t>
            </a:r>
            <a:r>
              <a:rPr lang="en-US" sz="1600" kern="1200" dirty="0" err="1">
                <a:solidFill>
                  <a:schemeClr val="tx1"/>
                </a:solidFill>
                <a:latin typeface="Segoe UI" panose="020B0502040204020203" pitchFamily="34" charset="0"/>
                <a:ea typeface="+mn-ea"/>
                <a:cs typeface="Segoe UI" panose="020B0502040204020203" pitchFamily="34" charset="0"/>
              </a:rPr>
              <a:t>kooptiert</a:t>
            </a:r>
            <a:r>
              <a:rPr lang="en-US" sz="1600" kern="1200" dirty="0">
                <a:solidFill>
                  <a:schemeClr val="tx1"/>
                </a:solidFill>
                <a:latin typeface="Segoe UI" panose="020B0502040204020203" pitchFamily="34" charset="0"/>
                <a:ea typeface="+mn-ea"/>
                <a:cs typeface="Segoe UI" panose="020B0502040204020203" pitchFamily="34" charset="0"/>
              </a:rPr>
              <a:t>)</a:t>
            </a:r>
          </a:p>
          <a:p>
            <a:pPr marL="0" lvl="0" indent="0" algn="l" defTabSz="457200" rtl="0" eaLnBrk="1" fontAlgn="base" hangingPunct="1">
              <a:spcBef>
                <a:spcPct val="20000"/>
              </a:spcBef>
              <a:spcAft>
                <a:spcPct val="0"/>
              </a:spcAft>
              <a:buFont typeface="Lucida Grande"/>
              <a:buNone/>
            </a:pPr>
            <a:r>
              <a:rPr lang="en-US" sz="1200" kern="1200" dirty="0" err="1">
                <a:solidFill>
                  <a:schemeClr val="tx1"/>
                </a:solidFill>
                <a:latin typeface="Segoe UI" panose="020B0502040204020203" pitchFamily="34" charset="0"/>
                <a:ea typeface="+mn-ea"/>
                <a:cs typeface="Segoe UI" panose="020B0502040204020203" pitchFamily="34" charset="0"/>
              </a:rPr>
              <a:t>Fakultät</a:t>
            </a:r>
            <a:r>
              <a:rPr lang="en-US" sz="1200" kern="1200" dirty="0">
                <a:solidFill>
                  <a:schemeClr val="tx1"/>
                </a:solidFill>
                <a:latin typeface="Segoe UI" panose="020B0502040204020203" pitchFamily="34" charset="0"/>
                <a:ea typeface="+mn-ea"/>
                <a:cs typeface="Segoe UI" panose="020B0502040204020203" pitchFamily="34" charset="0"/>
              </a:rPr>
              <a:t> </a:t>
            </a:r>
            <a:r>
              <a:rPr lang="en-US" sz="1200" kern="1200" dirty="0" err="1">
                <a:solidFill>
                  <a:schemeClr val="tx1"/>
                </a:solidFill>
                <a:latin typeface="Segoe UI" panose="020B0502040204020203" pitchFamily="34" charset="0"/>
                <a:ea typeface="+mn-ea"/>
                <a:cs typeface="Segoe UI" panose="020B0502040204020203" pitchFamily="34" charset="0"/>
              </a:rPr>
              <a:t>für</a:t>
            </a:r>
            <a:r>
              <a:rPr lang="en-US" sz="1200" kern="1200" dirty="0">
                <a:solidFill>
                  <a:schemeClr val="tx1"/>
                </a:solidFill>
                <a:latin typeface="Segoe UI" panose="020B0502040204020203" pitchFamily="34" charset="0"/>
                <a:ea typeface="+mn-ea"/>
                <a:cs typeface="Segoe UI" panose="020B0502040204020203" pitchFamily="34" charset="0"/>
              </a:rPr>
              <a:t> </a:t>
            </a:r>
            <a:r>
              <a:rPr lang="en-US" sz="1200" kern="1200" dirty="0" err="1">
                <a:solidFill>
                  <a:schemeClr val="tx1"/>
                </a:solidFill>
                <a:latin typeface="Segoe UI" panose="020B0502040204020203" pitchFamily="34" charset="0"/>
                <a:ea typeface="+mn-ea"/>
                <a:cs typeface="Segoe UI" panose="020B0502040204020203" pitchFamily="34" charset="0"/>
              </a:rPr>
              <a:t>Mathematik</a:t>
            </a:r>
            <a:r>
              <a:rPr lang="en-US" sz="1200" kern="1200" dirty="0">
                <a:solidFill>
                  <a:schemeClr val="tx1"/>
                </a:solidFill>
                <a:latin typeface="Segoe UI" panose="020B0502040204020203" pitchFamily="34" charset="0"/>
                <a:ea typeface="+mn-ea"/>
                <a:cs typeface="Segoe UI" panose="020B0502040204020203" pitchFamily="34" charset="0"/>
              </a:rPr>
              <a:t> und </a:t>
            </a:r>
            <a:r>
              <a:rPr lang="en-US" sz="1200" kern="1200" dirty="0" err="1">
                <a:solidFill>
                  <a:schemeClr val="tx1"/>
                </a:solidFill>
                <a:latin typeface="Segoe UI" panose="020B0502040204020203" pitchFamily="34" charset="0"/>
                <a:ea typeface="+mn-ea"/>
                <a:cs typeface="Segoe UI" panose="020B0502040204020203" pitchFamily="34" charset="0"/>
              </a:rPr>
              <a:t>Informatik</a:t>
            </a:r>
            <a:br>
              <a:rPr lang="en-US" sz="1800" kern="1200" dirty="0">
                <a:solidFill>
                  <a:schemeClr val="tx1"/>
                </a:solidFill>
                <a:latin typeface="Segoe UI" panose="020B0502040204020203" pitchFamily="34" charset="0"/>
                <a:ea typeface="+mn-ea"/>
                <a:cs typeface="Segoe UI" panose="020B0502040204020203" pitchFamily="34" charset="0"/>
              </a:rPr>
            </a:br>
            <a:br>
              <a:rPr lang="en-US" sz="1800" kern="1200" dirty="0">
                <a:solidFill>
                  <a:schemeClr val="tx1"/>
                </a:solidFill>
                <a:latin typeface="Segoe UI" panose="020B0502040204020203" pitchFamily="34" charset="0"/>
                <a:ea typeface="+mn-ea"/>
                <a:cs typeface="Segoe UI" panose="020B0502040204020203" pitchFamily="34" charset="0"/>
              </a:rPr>
            </a:br>
            <a:r>
              <a:rPr lang="en-US" sz="1600" kern="1200" dirty="0" err="1">
                <a:solidFill>
                  <a:schemeClr val="tx1"/>
                </a:solidFill>
                <a:latin typeface="Segoe UI" panose="020B0502040204020203" pitchFamily="34" charset="0"/>
                <a:ea typeface="+mn-ea"/>
                <a:cs typeface="Segoe UI" panose="020B0502040204020203" pitchFamily="34" charset="0"/>
              </a:rPr>
              <a:t>Wissenschaftlicher</a:t>
            </a:r>
            <a:r>
              <a:rPr lang="en-US" sz="1600" kern="1200" dirty="0">
                <a:solidFill>
                  <a:schemeClr val="tx1"/>
                </a:solidFill>
                <a:latin typeface="Segoe UI" panose="020B0502040204020203" pitchFamily="34" charset="0"/>
                <a:ea typeface="+mn-ea"/>
                <a:cs typeface="Segoe UI" panose="020B0502040204020203" pitchFamily="34" charset="0"/>
              </a:rPr>
              <a:t> </a:t>
            </a:r>
            <a:r>
              <a:rPr lang="en-US" sz="1600" kern="1200" dirty="0" err="1">
                <a:solidFill>
                  <a:schemeClr val="tx1"/>
                </a:solidFill>
                <a:latin typeface="Segoe UI" panose="020B0502040204020203" pitchFamily="34" charset="0"/>
                <a:ea typeface="+mn-ea"/>
                <a:cs typeface="Segoe UI" panose="020B0502040204020203" pitchFamily="34" charset="0"/>
              </a:rPr>
              <a:t>Direktor</a:t>
            </a:r>
            <a:br>
              <a:rPr lang="en-US" sz="1600" kern="1200" dirty="0">
                <a:solidFill>
                  <a:schemeClr val="tx1"/>
                </a:solidFill>
                <a:latin typeface="Segoe UI" panose="020B0502040204020203" pitchFamily="34" charset="0"/>
                <a:ea typeface="+mn-ea"/>
                <a:cs typeface="Segoe UI" panose="020B0502040204020203" pitchFamily="34" charset="0"/>
              </a:rPr>
            </a:br>
            <a:r>
              <a:rPr lang="en-US" sz="1600" kern="1200" dirty="0" err="1">
                <a:solidFill>
                  <a:schemeClr val="tx1"/>
                </a:solidFill>
                <a:latin typeface="Segoe UI" panose="020B0502040204020203" pitchFamily="34" charset="0"/>
                <a:ea typeface="+mn-ea"/>
                <a:cs typeface="Segoe UI" panose="020B0502040204020203" pitchFamily="34" charset="0"/>
              </a:rPr>
              <a:t>Deutsches</a:t>
            </a:r>
            <a:r>
              <a:rPr lang="en-US" sz="1600" kern="1200" dirty="0">
                <a:solidFill>
                  <a:schemeClr val="tx1"/>
                </a:solidFill>
                <a:latin typeface="Segoe UI" panose="020B0502040204020203" pitchFamily="34" charset="0"/>
                <a:ea typeface="+mn-ea"/>
                <a:cs typeface="Segoe UI" panose="020B0502040204020203" pitchFamily="34" charset="0"/>
              </a:rPr>
              <a:t> </a:t>
            </a:r>
            <a:r>
              <a:rPr lang="en-US" sz="1600" kern="1200" dirty="0" err="1">
                <a:solidFill>
                  <a:schemeClr val="tx1"/>
                </a:solidFill>
                <a:latin typeface="Segoe UI" panose="020B0502040204020203" pitchFamily="34" charset="0"/>
                <a:ea typeface="+mn-ea"/>
                <a:cs typeface="Segoe UI" panose="020B0502040204020203" pitchFamily="34" charset="0"/>
              </a:rPr>
              <a:t>Forschungszentrum</a:t>
            </a:r>
            <a:r>
              <a:rPr lang="en-US" sz="1600" kern="1200" dirty="0">
                <a:solidFill>
                  <a:schemeClr val="tx1"/>
                </a:solidFill>
                <a:latin typeface="Segoe UI" panose="020B0502040204020203" pitchFamily="34" charset="0"/>
                <a:ea typeface="+mn-ea"/>
                <a:cs typeface="Segoe UI" panose="020B0502040204020203" pitchFamily="34" charset="0"/>
              </a:rPr>
              <a:t> </a:t>
            </a:r>
            <a:r>
              <a:rPr lang="en-US" sz="1600" kern="1200" dirty="0" err="1">
                <a:solidFill>
                  <a:schemeClr val="tx1"/>
                </a:solidFill>
                <a:latin typeface="Segoe UI" panose="020B0502040204020203" pitchFamily="34" charset="0"/>
                <a:ea typeface="+mn-ea"/>
                <a:cs typeface="Segoe UI" panose="020B0502040204020203" pitchFamily="34" charset="0"/>
              </a:rPr>
              <a:t>für</a:t>
            </a:r>
            <a:r>
              <a:rPr lang="en-US" sz="1600" kern="1200" dirty="0">
                <a:solidFill>
                  <a:schemeClr val="tx1"/>
                </a:solidFill>
                <a:latin typeface="Segoe UI" panose="020B0502040204020203" pitchFamily="34" charset="0"/>
                <a:ea typeface="+mn-ea"/>
                <a:cs typeface="Segoe UI" panose="020B0502040204020203" pitchFamily="34" charset="0"/>
              </a:rPr>
              <a:t> </a:t>
            </a:r>
            <a:r>
              <a:rPr lang="en-US" sz="1600" kern="1200" dirty="0" err="1">
                <a:solidFill>
                  <a:schemeClr val="tx1"/>
                </a:solidFill>
                <a:latin typeface="Segoe UI" panose="020B0502040204020203" pitchFamily="34" charset="0"/>
                <a:ea typeface="+mn-ea"/>
                <a:cs typeface="Segoe UI" panose="020B0502040204020203" pitchFamily="34" charset="0"/>
              </a:rPr>
              <a:t>Künstliche</a:t>
            </a:r>
            <a:r>
              <a:rPr lang="en-US" sz="1600" kern="1200" dirty="0">
                <a:solidFill>
                  <a:schemeClr val="tx1"/>
                </a:solidFill>
                <a:latin typeface="Segoe UI" panose="020B0502040204020203" pitchFamily="34" charset="0"/>
                <a:ea typeface="+mn-ea"/>
                <a:cs typeface="Segoe UI" panose="020B0502040204020203" pitchFamily="34" charset="0"/>
              </a:rPr>
              <a:t> </a:t>
            </a:r>
            <a:r>
              <a:rPr lang="en-US" sz="1600" kern="1200" dirty="0" err="1">
                <a:solidFill>
                  <a:schemeClr val="tx1"/>
                </a:solidFill>
                <a:latin typeface="Segoe UI" panose="020B0502040204020203" pitchFamily="34" charset="0"/>
                <a:ea typeface="+mn-ea"/>
                <a:cs typeface="Segoe UI" panose="020B0502040204020203" pitchFamily="34" charset="0"/>
              </a:rPr>
              <a:t>Intelligenz</a:t>
            </a:r>
            <a:r>
              <a:rPr lang="en-US" sz="1600" kern="1200" dirty="0">
                <a:solidFill>
                  <a:schemeClr val="tx1"/>
                </a:solidFill>
                <a:latin typeface="Segoe UI" panose="020B0502040204020203" pitchFamily="34" charset="0"/>
                <a:ea typeface="+mn-ea"/>
                <a:cs typeface="Segoe UI" panose="020B0502040204020203" pitchFamily="34" charset="0"/>
              </a:rPr>
              <a:t> (DFKI)</a:t>
            </a:r>
          </a:p>
          <a:p>
            <a:pPr lvl="0"/>
            <a:endParaRPr lang="en-GB" dirty="0">
              <a:latin typeface=""/>
            </a:endParaRPr>
          </a:p>
        </p:txBody>
      </p:sp>
      <p:pic>
        <p:nvPicPr>
          <p:cNvPr id="23" name="Grafik 18">
            <a:extLst>
              <a:ext uri="{FF2B5EF4-FFF2-40B4-BE49-F238E27FC236}">
                <a16:creationId xmlns:a16="http://schemas.microsoft.com/office/drawing/2014/main" id="{1CC9D142-4CFF-F24F-A426-12E5A79F7B9C}"/>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411120" y="3657882"/>
            <a:ext cx="885415" cy="365125"/>
          </a:xfrm>
          <a:prstGeom prst="rect">
            <a:avLst/>
          </a:prstGeom>
        </p:spPr>
      </p:pic>
      <p:pic>
        <p:nvPicPr>
          <p:cNvPr id="24" name="Picture 2" descr="Logo">
            <a:extLst>
              <a:ext uri="{FF2B5EF4-FFF2-40B4-BE49-F238E27FC236}">
                <a16:creationId xmlns:a16="http://schemas.microsoft.com/office/drawing/2014/main" id="{A1961C8E-0186-0A49-8C23-0FB590B48ED0}"/>
              </a:ext>
            </a:extLst>
          </p:cNvPr>
          <p:cNvPicPr>
            <a:picLocks noChangeAspect="1" noChangeArrowheads="1"/>
          </p:cNvPicPr>
          <p:nvPr userDrawn="1"/>
        </p:nvPicPr>
        <p:blipFill>
          <a:blip r:embed="rId8">
            <a:extLst>
              <a:ext uri="{BEBA8EAE-BF5A-486C-A8C5-ECC9F3942E4B}">
                <a14:imgProps xmlns:a14="http://schemas.microsoft.com/office/drawing/2010/main">
                  <a14:imgLayer r:embed="rId9">
                    <a14:imgEffect>
                      <a14:backgroundRemoval t="10000" b="90000" l="10000" r="90000">
                        <a14:foregroundMark x1="37109" y1="52539" x2="53711" y2="53711"/>
                        <a14:foregroundMark x1="53711" y1="53711" x2="63867" y2="52344"/>
                        <a14:foregroundMark x1="33203" y1="50195" x2="37109" y2="62305"/>
                        <a14:foregroundMark x1="37109" y1="62305" x2="52344" y2="61914"/>
                        <a14:foregroundMark x1="52344" y1="61914" x2="65234" y2="62109"/>
                        <a14:foregroundMark x1="65234" y1="62109" x2="64063" y2="49219"/>
                        <a14:foregroundMark x1="64063" y1="49219" x2="33203" y2="49414"/>
                        <a14:foregroundMark x1="63281" y1="37109" x2="62695" y2="45117"/>
                        <a14:foregroundMark x1="66016" y1="37109" x2="68359" y2="50391"/>
                        <a14:foregroundMark x1="68359" y1="50391" x2="67383" y2="59570"/>
                        <a14:foregroundMark x1="31445" y1="58984" x2="35352" y2="58594"/>
                        <a14:foregroundMark x1="31250" y1="57813" x2="33008" y2="54492"/>
                        <a14:foregroundMark x1="31641" y1="60156" x2="35742" y2="60156"/>
                        <a14:foregroundMark x1="66602" y1="57422" x2="66211" y2="59961"/>
                        <a14:foregroundMark x1="66602" y1="56836" x2="64648" y2="61523"/>
                        <a14:foregroundMark x1="68555" y1="57422" x2="68555" y2="59961"/>
                        <a14:foregroundMark x1="65625" y1="60938" x2="68945" y2="60547"/>
                      </a14:backgroundRemoval>
                    </a14:imgEffect>
                  </a14:imgLayer>
                </a14:imgProps>
              </a:ext>
              <a:ext uri="{28A0092B-C50C-407E-A947-70E740481C1C}">
                <a14:useLocalDpi xmlns:a14="http://schemas.microsoft.com/office/drawing/2010/main"/>
              </a:ext>
            </a:extLst>
          </a:blip>
          <a:srcRect/>
          <a:stretch>
            <a:fillRect/>
          </a:stretch>
        </p:blipFill>
        <p:spPr bwMode="auto">
          <a:xfrm>
            <a:off x="6835056" y="1484784"/>
            <a:ext cx="1862681" cy="186268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Algorithmic Bioinformatics">
            <a:extLst>
              <a:ext uri="{FF2B5EF4-FFF2-40B4-BE49-F238E27FC236}">
                <a16:creationId xmlns:a16="http://schemas.microsoft.com/office/drawing/2014/main" id="{DB58FA77-FC8E-D24E-AAAE-48F9B14124D8}"/>
              </a:ext>
            </a:extLst>
          </p:cNvPr>
          <p:cNvPicPr>
            <a:picLocks noChangeAspect="1" noChangeArrowheads="1"/>
          </p:cNvPicPr>
          <p:nvPr userDrawn="1"/>
        </p:nvPicPr>
        <p:blipFill>
          <a:blip r:embed="rId10" cstate="hqprint">
            <a:extLst>
              <a:ext uri="{28A0092B-C50C-407E-A947-70E740481C1C}">
                <a14:useLocalDpi xmlns:a14="http://schemas.microsoft.com/office/drawing/2010/main"/>
              </a:ext>
            </a:extLst>
          </a:blip>
          <a:srcRect/>
          <a:stretch>
            <a:fillRect/>
          </a:stretch>
        </p:blipFill>
        <p:spPr bwMode="auto">
          <a:xfrm>
            <a:off x="7411120" y="2865794"/>
            <a:ext cx="2088232" cy="362178"/>
          </a:xfrm>
          <a:prstGeom prst="rect">
            <a:avLst/>
          </a:prstGeom>
          <a:noFill/>
          <a:extLst>
            <a:ext uri="{909E8E84-426E-40DD-AFC4-6F175D3DCCD1}">
              <a14:hiddenFill xmlns:a14="http://schemas.microsoft.com/office/drawing/2010/main">
                <a:solidFill>
                  <a:srgbClr val="FFFFFF"/>
                </a:solidFill>
              </a14:hiddenFill>
            </a:ext>
          </a:extLst>
        </p:spPr>
      </p:pic>
      <p:sp>
        <p:nvSpPr>
          <p:cNvPr id="26" name="Rechteck 9">
            <a:extLst>
              <a:ext uri="{FF2B5EF4-FFF2-40B4-BE49-F238E27FC236}">
                <a16:creationId xmlns:a16="http://schemas.microsoft.com/office/drawing/2014/main" id="{929BA621-BC7C-EB48-BCC8-7F3D15490C83}"/>
              </a:ext>
            </a:extLst>
          </p:cNvPr>
          <p:cNvSpPr/>
          <p:nvPr userDrawn="1"/>
        </p:nvSpPr>
        <p:spPr>
          <a:xfrm>
            <a:off x="469032" y="5085184"/>
            <a:ext cx="11315600" cy="685801"/>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Bild 2" descr="download.png">
            <a:extLst>
              <a:ext uri="{FF2B5EF4-FFF2-40B4-BE49-F238E27FC236}">
                <a16:creationId xmlns:a16="http://schemas.microsoft.com/office/drawing/2014/main" id="{734B59B6-536E-1A44-9CC0-8197A95DD2BC}"/>
              </a:ext>
            </a:extLst>
          </p:cNvPr>
          <p:cNvPicPr>
            <a:picLocks noChangeAspect="1"/>
          </p:cNvPicPr>
          <p:nvPr userDrawn="1"/>
        </p:nvPicPr>
        <p:blipFill>
          <a:blip r:embed="rId11" cstate="hqprint">
            <a:extLst>
              <a:ext uri="{28A0092B-C50C-407E-A947-70E740481C1C}">
                <a14:useLocalDpi xmlns:a14="http://schemas.microsoft.com/office/drawing/2010/main"/>
              </a:ext>
            </a:extLst>
          </a:blip>
          <a:stretch>
            <a:fillRect/>
          </a:stretch>
        </p:blipFill>
        <p:spPr>
          <a:xfrm>
            <a:off x="767409" y="5276254"/>
            <a:ext cx="355864" cy="355864"/>
          </a:xfrm>
          <a:prstGeom prst="rect">
            <a:avLst/>
          </a:prstGeom>
        </p:spPr>
      </p:pic>
      <p:sp>
        <p:nvSpPr>
          <p:cNvPr id="37" name="Textfeld 6">
            <a:extLst>
              <a:ext uri="{FF2B5EF4-FFF2-40B4-BE49-F238E27FC236}">
                <a16:creationId xmlns:a16="http://schemas.microsoft.com/office/drawing/2014/main" id="{FFF99A6C-33EE-8C48-9337-D19AB8216B8E}"/>
              </a:ext>
            </a:extLst>
          </p:cNvPr>
          <p:cNvSpPr txBox="1"/>
          <p:nvPr userDrawn="1"/>
        </p:nvSpPr>
        <p:spPr>
          <a:xfrm>
            <a:off x="1233209" y="5278140"/>
            <a:ext cx="1277914" cy="276999"/>
          </a:xfrm>
          <a:prstGeom prst="rect">
            <a:avLst/>
          </a:prstGeom>
          <a:noFill/>
        </p:spPr>
        <p:txBody>
          <a:bodyPr wrap="none" rtlCol="0">
            <a:spAutoFit/>
          </a:bodyPr>
          <a:lstStyle/>
          <a:p>
            <a:r>
              <a:rPr lang="en-US" sz="1200" dirty="0">
                <a:hlinkClick r:id="rId3"/>
              </a:rPr>
              <a:t>bit.ly/wmaassLI</a:t>
            </a:r>
            <a:r>
              <a:rPr lang="en-US" sz="1200" dirty="0"/>
              <a:t> </a:t>
            </a:r>
          </a:p>
        </p:txBody>
      </p:sp>
      <p:sp>
        <p:nvSpPr>
          <p:cNvPr id="38" name="Textfeld 12">
            <a:extLst>
              <a:ext uri="{FF2B5EF4-FFF2-40B4-BE49-F238E27FC236}">
                <a16:creationId xmlns:a16="http://schemas.microsoft.com/office/drawing/2014/main" id="{6B18DA52-B44D-A042-8CF2-CC4628DAB19A}"/>
              </a:ext>
            </a:extLst>
          </p:cNvPr>
          <p:cNvSpPr txBox="1"/>
          <p:nvPr userDrawn="1"/>
        </p:nvSpPr>
        <p:spPr>
          <a:xfrm>
            <a:off x="6240015" y="5297230"/>
            <a:ext cx="1183337" cy="276999"/>
          </a:xfrm>
          <a:prstGeom prst="rect">
            <a:avLst/>
          </a:prstGeom>
          <a:noFill/>
        </p:spPr>
        <p:txBody>
          <a:bodyPr wrap="none" rtlCol="0">
            <a:spAutoFit/>
          </a:bodyPr>
          <a:lstStyle/>
          <a:p>
            <a:r>
              <a:rPr lang="en-US" sz="1200" dirty="0">
                <a:hlinkClick r:id="rId5"/>
              </a:rPr>
              <a:t>bit.ly/issenwm</a:t>
            </a:r>
            <a:r>
              <a:rPr lang="en-US" sz="1200" dirty="0"/>
              <a:t> </a:t>
            </a:r>
          </a:p>
        </p:txBody>
      </p:sp>
      <p:pic>
        <p:nvPicPr>
          <p:cNvPr id="39" name="Bild 13" descr="open_mail-512.png">
            <a:extLst>
              <a:ext uri="{FF2B5EF4-FFF2-40B4-BE49-F238E27FC236}">
                <a16:creationId xmlns:a16="http://schemas.microsoft.com/office/drawing/2014/main" id="{1541792F-5945-6940-AEA2-F3BC5E0CC968}"/>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2862864" y="5267107"/>
            <a:ext cx="360038" cy="360038"/>
          </a:xfrm>
          <a:prstGeom prst="rect">
            <a:avLst/>
          </a:prstGeom>
        </p:spPr>
      </p:pic>
      <p:sp>
        <p:nvSpPr>
          <p:cNvPr id="40" name="Textfeld 15">
            <a:extLst>
              <a:ext uri="{FF2B5EF4-FFF2-40B4-BE49-F238E27FC236}">
                <a16:creationId xmlns:a16="http://schemas.microsoft.com/office/drawing/2014/main" id="{92DDAADA-35ED-B14F-81E5-0B19323B5369}"/>
              </a:ext>
            </a:extLst>
          </p:cNvPr>
          <p:cNvSpPr txBox="1"/>
          <p:nvPr userDrawn="1"/>
        </p:nvSpPr>
        <p:spPr>
          <a:xfrm>
            <a:off x="3332839" y="5267107"/>
            <a:ext cx="1943161" cy="276999"/>
          </a:xfrm>
          <a:prstGeom prst="rect">
            <a:avLst/>
          </a:prstGeom>
          <a:noFill/>
        </p:spPr>
        <p:txBody>
          <a:bodyPr wrap="none" rtlCol="0">
            <a:spAutoFit/>
          </a:bodyPr>
          <a:lstStyle/>
          <a:p>
            <a:r>
              <a:rPr lang="en-US" sz="1200" dirty="0">
                <a:hlinkClick r:id="rId6"/>
              </a:rPr>
              <a:t>wolfgang.maass@dfki.de</a:t>
            </a:r>
            <a:r>
              <a:rPr lang="en-US" sz="1200" dirty="0"/>
              <a:t> </a:t>
            </a:r>
          </a:p>
        </p:txBody>
      </p:sp>
      <p:sp>
        <p:nvSpPr>
          <p:cNvPr id="41" name="Rechteck 21">
            <a:extLst>
              <a:ext uri="{FF2B5EF4-FFF2-40B4-BE49-F238E27FC236}">
                <a16:creationId xmlns:a16="http://schemas.microsoft.com/office/drawing/2014/main" id="{0FCD6FC9-6460-954D-AEDD-FBE8410B06BF}"/>
              </a:ext>
            </a:extLst>
          </p:cNvPr>
          <p:cNvSpPr/>
          <p:nvPr userDrawn="1"/>
        </p:nvSpPr>
        <p:spPr>
          <a:xfrm>
            <a:off x="8414281" y="5289584"/>
            <a:ext cx="3010311" cy="276999"/>
          </a:xfrm>
          <a:prstGeom prst="rect">
            <a:avLst/>
          </a:prstGeom>
        </p:spPr>
        <p:txBody>
          <a:bodyPr wrap="none">
            <a:spAutoFit/>
          </a:bodyPr>
          <a:lstStyle/>
          <a:p>
            <a:r>
              <a:rPr lang="de-DE" sz="1200" dirty="0">
                <a:hlinkClick r:id="rId13"/>
              </a:rPr>
              <a:t>https://</a:t>
            </a:r>
            <a:r>
              <a:rPr lang="de-DE" sz="1200" dirty="0" err="1">
                <a:hlinkClick r:id="rId13"/>
              </a:rPr>
              <a:t>www.instagram.com</a:t>
            </a:r>
            <a:r>
              <a:rPr lang="de-DE" sz="1200" dirty="0">
                <a:hlinkClick r:id="rId13"/>
              </a:rPr>
              <a:t>/</a:t>
            </a:r>
            <a:r>
              <a:rPr lang="de-DE" sz="1200" dirty="0" err="1">
                <a:hlinkClick r:id="rId13"/>
              </a:rPr>
              <a:t>maass_unisb</a:t>
            </a:r>
            <a:r>
              <a:rPr lang="de-DE" sz="1200" dirty="0">
                <a:hlinkClick r:id="rId13"/>
              </a:rPr>
              <a:t>/</a:t>
            </a:r>
            <a:endParaRPr lang="de-DE" sz="1200" dirty="0"/>
          </a:p>
        </p:txBody>
      </p:sp>
      <p:pic>
        <p:nvPicPr>
          <p:cNvPr id="42" name="Picture 2">
            <a:extLst>
              <a:ext uri="{FF2B5EF4-FFF2-40B4-BE49-F238E27FC236}">
                <a16:creationId xmlns:a16="http://schemas.microsoft.com/office/drawing/2014/main" id="{DD9CB34E-8AC9-A646-A176-DB4925604E0A}"/>
              </a:ext>
            </a:extLst>
          </p:cNvPr>
          <p:cNvPicPr>
            <a:picLocks noChangeAspect="1" noChangeArrowheads="1"/>
          </p:cNvPicPr>
          <p:nvPr userDrawn="1"/>
        </p:nvPicPr>
        <p:blipFill>
          <a:blip r:embed="rId14" cstate="hqprint">
            <a:extLst>
              <a:ext uri="{28A0092B-C50C-407E-A947-70E740481C1C}">
                <a14:useLocalDpi xmlns:a14="http://schemas.microsoft.com/office/drawing/2010/main"/>
              </a:ext>
            </a:extLst>
          </a:blip>
          <a:srcRect/>
          <a:stretch>
            <a:fillRect/>
          </a:stretch>
        </p:blipFill>
        <p:spPr bwMode="auto">
          <a:xfrm>
            <a:off x="8014021" y="5267107"/>
            <a:ext cx="359812" cy="35981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Website Logo PNG, Web Site Logos Free Download - Free Transparent PNG Logos">
            <a:extLst>
              <a:ext uri="{FF2B5EF4-FFF2-40B4-BE49-F238E27FC236}">
                <a16:creationId xmlns:a16="http://schemas.microsoft.com/office/drawing/2014/main" id="{F173E2D1-C3A6-3D4D-A39A-971E9E39AB4A}"/>
              </a:ext>
            </a:extLst>
          </p:cNvPr>
          <p:cNvPicPr>
            <a:picLocks noChangeAspect="1" noChangeArrowheads="1"/>
          </p:cNvPicPr>
          <p:nvPr userDrawn="1"/>
        </p:nvPicPr>
        <p:blipFill>
          <a:blip r:embed="rId15" cstate="hqprint">
            <a:extLst>
              <a:ext uri="{28A0092B-C50C-407E-A947-70E740481C1C}">
                <a14:useLocalDpi xmlns:a14="http://schemas.microsoft.com/office/drawing/2010/main"/>
              </a:ext>
            </a:extLst>
          </a:blip>
          <a:srcRect/>
          <a:stretch>
            <a:fillRect/>
          </a:stretch>
        </p:blipFill>
        <p:spPr bwMode="auto">
          <a:xfrm>
            <a:off x="5713648" y="5204677"/>
            <a:ext cx="476672" cy="476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00765"/>
      </p:ext>
    </p:extLst>
  </p:cSld>
  <p:clrMapOvr>
    <a:masterClrMapping/>
  </p:clrMapOvr>
  <p:extLst>
    <p:ext uri="{DCECCB84-F9BA-43D5-87BE-67443E8EF086}">
      <p15:sldGuideLst xmlns:p15="http://schemas.microsoft.com/office/powerpoint/2012/main">
        <p15:guide id="1" pos="7423" userDrawn="1">
          <p15:clr>
            <a:srgbClr val="FBAE40"/>
          </p15:clr>
        </p15:guide>
        <p15:guide id="2" pos="203" userDrawn="1">
          <p15:clr>
            <a:srgbClr val="FBAE40"/>
          </p15:clr>
        </p15:guide>
        <p15:guide id="3" orient="horz" pos="236" userDrawn="1">
          <p15:clr>
            <a:srgbClr val="FBAE40"/>
          </p15:clr>
        </p15:guide>
        <p15:guide id="4" orient="horz" pos="680" userDrawn="1">
          <p15:clr>
            <a:srgbClr val="FBAE40"/>
          </p15:clr>
        </p15:guide>
        <p15:guide id="5" orient="horz" pos="3657" userDrawn="1">
          <p15:clr>
            <a:srgbClr val="FBAE40"/>
          </p15:clr>
        </p15:guide>
        <p15:guide id="6" orient="horz" pos="3793" userDrawn="1">
          <p15:clr>
            <a:srgbClr val="FBAE40"/>
          </p15:clr>
        </p15:guide>
        <p15:guide id="7" orient="horz" pos="840" userDrawn="1">
          <p15:clr>
            <a:srgbClr val="FBAE40"/>
          </p15:clr>
        </p15:guide>
        <p15:guide id="8" orient="horz" pos="3903" userDrawn="1">
          <p15:clr>
            <a:srgbClr val="FBAE40"/>
          </p15:clr>
        </p15:guide>
        <p15:guide id="9" pos="285"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Datumsplatzhalter 3"/>
          <p:cNvSpPr>
            <a:spLocks noGrp="1"/>
          </p:cNvSpPr>
          <p:nvPr>
            <p:ph type="dt" sz="half" idx="2"/>
          </p:nvPr>
        </p:nvSpPr>
        <p:spPr>
          <a:xfrm>
            <a:off x="609600" y="6356350"/>
            <a:ext cx="2844800" cy="365125"/>
          </a:xfrm>
          <a:prstGeom prst="rect">
            <a:avLst/>
          </a:prstGeom>
        </p:spPr>
        <p:txBody>
          <a:bodyPr vert="horz" wrap="square" lIns="91440" tIns="45720" rIns="91440" bIns="45720" numCol="1" anchor="ctr" anchorCtr="0" compatLnSpc="1">
            <a:prstTxWarp prst="textNoShape">
              <a:avLst/>
            </a:prstTxWarp>
          </a:bodyPr>
          <a:lstStyle>
            <a:lvl1pPr eaLnBrk="1" fontAlgn="auto" hangingPunct="1">
              <a:spcBef>
                <a:spcPts val="0"/>
              </a:spcBef>
              <a:spcAft>
                <a:spcPts val="0"/>
              </a:spcAft>
              <a:defRPr sz="1200">
                <a:solidFill>
                  <a:schemeClr val="tx1">
                    <a:lumMod val="75000"/>
                    <a:lumOff val="25000"/>
                  </a:schemeClr>
                </a:solidFill>
                <a:latin typeface="Segoe UI" panose="020B0502040204020203" pitchFamily="34" charset="0"/>
                <a:cs typeface="Segoe UI" panose="020B0502040204020203" pitchFamily="34" charset="0"/>
              </a:defRPr>
            </a:lvl1pPr>
          </a:lstStyle>
          <a:p>
            <a:pPr>
              <a:defRPr/>
            </a:pPr>
            <a:r>
              <a:rPr lang="de-DE"/>
              <a:t>Datum</a:t>
            </a:r>
          </a:p>
        </p:txBody>
      </p:sp>
      <p:sp>
        <p:nvSpPr>
          <p:cNvPr id="14" name="Fußzeilenplatzhalter 4"/>
          <p:cNvSpPr>
            <a:spLocks noGrp="1"/>
          </p:cNvSpPr>
          <p:nvPr>
            <p:ph type="ftr" sz="quarter" idx="3"/>
          </p:nvPr>
        </p:nvSpPr>
        <p:spPr>
          <a:xfrm>
            <a:off x="4165600" y="6356350"/>
            <a:ext cx="3860800" cy="365125"/>
          </a:xfrm>
          <a:prstGeom prst="rect">
            <a:avLst/>
          </a:prstGeom>
        </p:spPr>
        <p:txBody>
          <a:bodyPr vert="horz" wrap="square" lIns="91440" tIns="45720" rIns="91440" bIns="45720" numCol="1" anchor="ctr" anchorCtr="0" compatLnSpc="1">
            <a:prstTxWarp prst="textNoShape">
              <a:avLst/>
            </a:prstTxWarp>
          </a:bodyPr>
          <a:lstStyle>
            <a:lvl1pPr algn="ctr" eaLnBrk="1" fontAlgn="auto" hangingPunct="1">
              <a:spcBef>
                <a:spcPts val="0"/>
              </a:spcBef>
              <a:spcAft>
                <a:spcPts val="0"/>
              </a:spcAft>
              <a:defRPr sz="1200">
                <a:solidFill>
                  <a:schemeClr val="tx1">
                    <a:lumMod val="75000"/>
                    <a:lumOff val="25000"/>
                  </a:schemeClr>
                </a:solidFill>
                <a:latin typeface="Segoe UI" panose="020B0502040204020203" pitchFamily="34" charset="0"/>
                <a:cs typeface="Segoe UI" panose="020B0502040204020203" pitchFamily="34" charset="0"/>
              </a:defRPr>
            </a:lvl1pPr>
          </a:lstStyle>
          <a:p>
            <a:pPr>
              <a:defRPr/>
            </a:pPr>
            <a:r>
              <a:rPr lang="de-DE" dirty="0"/>
              <a:t>Fußzeile</a:t>
            </a:r>
          </a:p>
        </p:txBody>
      </p:sp>
      <p:sp>
        <p:nvSpPr>
          <p:cNvPr id="15" name="Foliennummernplatzhalter 5"/>
          <p:cNvSpPr>
            <a:spLocks noGrp="1"/>
          </p:cNvSpPr>
          <p:nvPr>
            <p:ph type="sldNum" sz="quarter" idx="4"/>
          </p:nvPr>
        </p:nvSpPr>
        <p:spPr>
          <a:xfrm>
            <a:off x="8737600" y="6356350"/>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chemeClr val="tx1">
                    <a:lumMod val="75000"/>
                    <a:lumOff val="25000"/>
                  </a:schemeClr>
                </a:solidFill>
                <a:latin typeface="Segoe UI" panose="020B0502040204020203" pitchFamily="34" charset="0"/>
                <a:cs typeface="Segoe UI" panose="020B0502040204020203" pitchFamily="34" charset="0"/>
              </a:defRPr>
            </a:lvl1pPr>
          </a:lstStyle>
          <a:p>
            <a:pPr>
              <a:defRPr/>
            </a:pPr>
            <a:fld id="{9C26CF26-809F-407B-9122-BBEFC90D682E}" type="slidenum">
              <a:rPr lang="de-DE" altLang="de-DE"/>
              <a:pPr>
                <a:defRPr/>
              </a:pPr>
              <a:t>‹#›</a:t>
            </a:fld>
            <a:endParaRPr lang="de-DE" altLang="de-DE" dirty="0"/>
          </a:p>
        </p:txBody>
      </p:sp>
    </p:spTree>
  </p:cSld>
  <p:clrMap bg1="lt1" tx1="dk1" bg2="lt2" tx2="dk2" accent1="accent1" accent2="accent2" accent3="accent3" accent4="accent4" accent5="accent5" accent6="accent6" hlink="hlink" folHlink="folHlink"/>
  <p:sldLayoutIdLst>
    <p:sldLayoutId id="2147483862" r:id="rId1"/>
    <p:sldLayoutId id="2147483865" r:id="rId2"/>
    <p:sldLayoutId id="2147483890" r:id="rId3"/>
    <p:sldLayoutId id="2147483891" r:id="rId4"/>
    <p:sldLayoutId id="2147483893" r:id="rId5"/>
    <p:sldLayoutId id="2147483867" r:id="rId6"/>
    <p:sldLayoutId id="2147483874" r:id="rId7"/>
    <p:sldLayoutId id="2147483877" r:id="rId8"/>
    <p:sldLayoutId id="2147483889" r:id="rId9"/>
  </p:sldLayoutIdLst>
  <p:hf hdr="0"/>
  <p:txStyles>
    <p:titleStyle>
      <a:lvl1pPr algn="ctr" defTabSz="457200" rtl="0" eaLnBrk="1" fontAlgn="base" hangingPunct="1">
        <a:spcBef>
          <a:spcPct val="0"/>
        </a:spcBef>
        <a:spcAft>
          <a:spcPct val="0"/>
        </a:spcAft>
        <a:defRPr sz="4400" kern="1200">
          <a:solidFill>
            <a:schemeClr val="tx1"/>
          </a:solidFill>
          <a:latin typeface="Arial" panose="020B0604020202020204" pitchFamily="34" charset="0"/>
          <a:ea typeface="+mj-ea"/>
          <a:cs typeface="+mj-cs"/>
        </a:defRPr>
      </a:lvl1pPr>
      <a:lvl2pPr algn="ctr" defTabSz="457200" rtl="0" eaLnBrk="1" fontAlgn="base" hangingPunct="1">
        <a:spcBef>
          <a:spcPct val="0"/>
        </a:spcBef>
        <a:spcAft>
          <a:spcPct val="0"/>
        </a:spcAft>
        <a:defRPr sz="4400">
          <a:solidFill>
            <a:schemeClr val="tx1"/>
          </a:solidFill>
          <a:latin typeface="Arial" panose="020B0604020202020204" pitchFamily="34" charset="0"/>
        </a:defRPr>
      </a:lvl2pPr>
      <a:lvl3pPr algn="ctr" defTabSz="457200" rtl="0" eaLnBrk="1" fontAlgn="base" hangingPunct="1">
        <a:spcBef>
          <a:spcPct val="0"/>
        </a:spcBef>
        <a:spcAft>
          <a:spcPct val="0"/>
        </a:spcAft>
        <a:defRPr sz="4400">
          <a:solidFill>
            <a:schemeClr val="tx1"/>
          </a:solidFill>
          <a:latin typeface="Arial" panose="020B0604020202020204" pitchFamily="34" charset="0"/>
        </a:defRPr>
      </a:lvl3pPr>
      <a:lvl4pPr algn="ctr" defTabSz="457200" rtl="0" eaLnBrk="1" fontAlgn="base" hangingPunct="1">
        <a:spcBef>
          <a:spcPct val="0"/>
        </a:spcBef>
        <a:spcAft>
          <a:spcPct val="0"/>
        </a:spcAft>
        <a:defRPr sz="4400">
          <a:solidFill>
            <a:schemeClr val="tx1"/>
          </a:solidFill>
          <a:latin typeface="Arial" panose="020B0604020202020204" pitchFamily="34" charset="0"/>
        </a:defRPr>
      </a:lvl4pPr>
      <a:lvl5pPr algn="ctr" defTabSz="457200" rtl="0" eaLnBrk="1" fontAlgn="base" hangingPunct="1">
        <a:spcBef>
          <a:spcPct val="0"/>
        </a:spcBef>
        <a:spcAft>
          <a:spcPct val="0"/>
        </a:spcAft>
        <a:defRPr sz="4400">
          <a:solidFill>
            <a:schemeClr val="tx1"/>
          </a:solidFill>
          <a:latin typeface="Arial" panose="020B0604020202020204" pitchFamily="34" charset="0"/>
        </a:defRPr>
      </a:lvl5pPr>
      <a:lvl6pPr marL="457200" algn="ctr" defTabSz="457200" rtl="0" eaLnBrk="1" fontAlgn="base" hangingPunct="1">
        <a:spcBef>
          <a:spcPct val="0"/>
        </a:spcBef>
        <a:spcAft>
          <a:spcPct val="0"/>
        </a:spcAft>
        <a:defRPr sz="4400">
          <a:solidFill>
            <a:schemeClr val="tx1"/>
          </a:solidFill>
          <a:latin typeface="Calibri" pitchFamily="34" charset="0"/>
        </a:defRPr>
      </a:lvl6pPr>
      <a:lvl7pPr marL="914400" algn="ctr" defTabSz="457200" rtl="0" eaLnBrk="1" fontAlgn="base" hangingPunct="1">
        <a:spcBef>
          <a:spcPct val="0"/>
        </a:spcBef>
        <a:spcAft>
          <a:spcPct val="0"/>
        </a:spcAft>
        <a:defRPr sz="4400">
          <a:solidFill>
            <a:schemeClr val="tx1"/>
          </a:solidFill>
          <a:latin typeface="Calibri" pitchFamily="34" charset="0"/>
        </a:defRPr>
      </a:lvl7pPr>
      <a:lvl8pPr marL="1371600" algn="ctr" defTabSz="457200" rtl="0" eaLnBrk="1" fontAlgn="base" hangingPunct="1">
        <a:spcBef>
          <a:spcPct val="0"/>
        </a:spcBef>
        <a:spcAft>
          <a:spcPct val="0"/>
        </a:spcAft>
        <a:defRPr sz="4400">
          <a:solidFill>
            <a:schemeClr val="tx1"/>
          </a:solidFill>
          <a:latin typeface="Calibri" pitchFamily="34" charset="0"/>
        </a:defRPr>
      </a:lvl8pPr>
      <a:lvl9pPr marL="1828800" algn="ctr" defTabSz="457200"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defTabSz="457200" rtl="0" eaLnBrk="1" fontAlgn="base" hangingPunct="1">
        <a:spcBef>
          <a:spcPct val="20000"/>
        </a:spcBef>
        <a:spcAft>
          <a:spcPct val="0"/>
        </a:spcAft>
        <a:buFont typeface="Arial" panose="020B0604020202020204" pitchFamily="34" charset="0"/>
        <a:buChar char="•"/>
        <a:defRPr sz="3200" kern="1200">
          <a:solidFill>
            <a:schemeClr val="tx1"/>
          </a:solidFill>
          <a:latin typeface="Arial" panose="020B0604020202020204" pitchFamily="34" charset="0"/>
          <a:ea typeface="+mn-ea"/>
          <a:cs typeface="+mn-cs"/>
        </a:defRPr>
      </a:lvl1pPr>
      <a:lvl2pPr marL="742950" indent="-285750" algn="l" defTabSz="457200" rtl="0" eaLnBrk="1" fontAlgn="base" hangingPunct="1">
        <a:spcBef>
          <a:spcPct val="2000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2pPr>
      <a:lvl3pPr marL="1143000" indent="-228600" algn="l" defTabSz="457200" rtl="0" eaLnBrk="1" fontAlgn="base" hangingPunct="1">
        <a:spcBef>
          <a:spcPct val="2000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3pPr>
      <a:lvl4pPr marL="1600200" indent="-228600" algn="l" defTabSz="457200" rtl="0" eaLnBrk="1" fontAlgn="base" hangingPunct="1">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4pPr>
      <a:lvl5pPr marL="2057400" indent="-228600" algn="l" defTabSz="457200" rtl="0" eaLnBrk="1" fontAlgn="base" hangingPunct="1">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hyperlink" Target="https://doi.org/10.1016/j.dib.2021.107133"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4.jpeg"/><Relationship Id="rId7" Type="http://schemas.openxmlformats.org/officeDocument/2006/relationships/image" Target="../media/image37.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jpeg"/><Relationship Id="rId11" Type="http://schemas.openxmlformats.org/officeDocument/2006/relationships/image" Target="../media/image41.jpeg"/><Relationship Id="rId5" Type="http://schemas.openxmlformats.org/officeDocument/2006/relationships/image" Target="../media/image36.jpeg"/><Relationship Id="rId10" Type="http://schemas.openxmlformats.org/officeDocument/2006/relationships/image" Target="../media/image40.jpeg"/><Relationship Id="rId4" Type="http://schemas.openxmlformats.org/officeDocument/2006/relationships/image" Target="../media/image35.jpeg"/><Relationship Id="rId9" Type="http://schemas.openxmlformats.org/officeDocument/2006/relationships/image" Target="../media/image39.jpe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www.tensorflow.org/lite" TargetMode="External"/><Relationship Id="rId5" Type="http://schemas.openxmlformats.org/officeDocument/2006/relationships/hyperlink" Target="https://pytorch.org/mobile/home/" TargetMode="External"/><Relationship Id="rId4" Type="http://schemas.openxmlformats.org/officeDocument/2006/relationships/hyperlink" Target="https://developer.apple.com/documentation/core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49014-FE69-034F-908F-C082CF59DAB2}"/>
              </a:ext>
            </a:extLst>
          </p:cNvPr>
          <p:cNvSpPr>
            <a:spLocks noGrp="1"/>
          </p:cNvSpPr>
          <p:nvPr>
            <p:ph type="ctrTitle"/>
          </p:nvPr>
        </p:nvSpPr>
        <p:spPr>
          <a:xfrm>
            <a:off x="3503712" y="1464660"/>
            <a:ext cx="7056784" cy="1437521"/>
          </a:xfrm>
        </p:spPr>
        <p:txBody>
          <a:bodyPr/>
          <a:lstStyle/>
          <a:p>
            <a:r>
              <a:rPr lang="de-DE" dirty="0" err="1"/>
              <a:t>Pothole</a:t>
            </a:r>
            <a:r>
              <a:rPr lang="de-DE" dirty="0"/>
              <a:t> App</a:t>
            </a:r>
            <a:br>
              <a:rPr lang="de-DE" dirty="0"/>
            </a:br>
            <a:r>
              <a:rPr lang="de-DE" sz="2400" dirty="0">
                <a:solidFill>
                  <a:schemeClr val="accent1"/>
                </a:solidFill>
              </a:rPr>
              <a:t>AI-</a:t>
            </a:r>
            <a:r>
              <a:rPr lang="de-DE" sz="2400" dirty="0" err="1">
                <a:solidFill>
                  <a:schemeClr val="accent1"/>
                </a:solidFill>
              </a:rPr>
              <a:t>Driven</a:t>
            </a:r>
            <a:r>
              <a:rPr lang="de-DE" sz="2400" dirty="0">
                <a:solidFill>
                  <a:schemeClr val="accent1"/>
                </a:solidFill>
              </a:rPr>
              <a:t> Road </a:t>
            </a:r>
            <a:r>
              <a:rPr lang="de-DE" sz="2400" dirty="0" err="1">
                <a:solidFill>
                  <a:schemeClr val="accent1"/>
                </a:solidFill>
              </a:rPr>
              <a:t>Damage</a:t>
            </a:r>
            <a:r>
              <a:rPr lang="de-DE" sz="2400" dirty="0">
                <a:solidFill>
                  <a:schemeClr val="accent1"/>
                </a:solidFill>
              </a:rPr>
              <a:t> </a:t>
            </a:r>
            <a:r>
              <a:rPr lang="de-DE" sz="2400" dirty="0" err="1">
                <a:solidFill>
                  <a:schemeClr val="accent1"/>
                </a:solidFill>
              </a:rPr>
              <a:t>Detection</a:t>
            </a:r>
            <a:endParaRPr lang="de-DE" sz="2400" dirty="0"/>
          </a:p>
        </p:txBody>
      </p:sp>
      <p:sp>
        <p:nvSpPr>
          <p:cNvPr id="3" name="Subtitle 2">
            <a:extLst>
              <a:ext uri="{FF2B5EF4-FFF2-40B4-BE49-F238E27FC236}">
                <a16:creationId xmlns:a16="http://schemas.microsoft.com/office/drawing/2014/main" id="{AE4B906F-2010-6747-80C0-3DCCD58450B3}"/>
              </a:ext>
            </a:extLst>
          </p:cNvPr>
          <p:cNvSpPr>
            <a:spLocks noGrp="1"/>
          </p:cNvSpPr>
          <p:nvPr>
            <p:ph type="subTitle" idx="1"/>
          </p:nvPr>
        </p:nvSpPr>
        <p:spPr/>
        <p:txBody>
          <a:bodyPr/>
          <a:lstStyle/>
          <a:p>
            <a:pPr>
              <a:lnSpc>
                <a:spcPct val="100000"/>
              </a:lnSpc>
            </a:pPr>
            <a:r>
              <a:rPr lang="de-DE" dirty="0">
                <a:latin typeface="Segoe UI"/>
                <a:cs typeface="Segoe UI"/>
              </a:rPr>
              <a:t>Maxx Richard Rahman</a:t>
            </a:r>
            <a:endParaRPr lang="de-DE" dirty="0"/>
          </a:p>
        </p:txBody>
      </p:sp>
    </p:spTree>
    <p:extLst>
      <p:ext uri="{BB962C8B-B14F-4D97-AF65-F5344CB8AC3E}">
        <p14:creationId xmlns:p14="http://schemas.microsoft.com/office/powerpoint/2010/main" val="3024219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E9CFDD-3F43-294D-87B1-8BC3BC1EF698}"/>
              </a:ext>
            </a:extLst>
          </p:cNvPr>
          <p:cNvSpPr>
            <a:spLocks noGrp="1"/>
          </p:cNvSpPr>
          <p:nvPr>
            <p:ph type="body" sz="quarter" idx="10"/>
          </p:nvPr>
        </p:nvSpPr>
        <p:spPr/>
        <p:txBody>
          <a:bodyPr/>
          <a:lstStyle/>
          <a:p>
            <a:r>
              <a:rPr lang="en-DE" dirty="0"/>
              <a:t>Data Acquisition</a:t>
            </a:r>
          </a:p>
        </p:txBody>
      </p:sp>
      <p:sp>
        <p:nvSpPr>
          <p:cNvPr id="4" name="Footer Placeholder 3">
            <a:extLst>
              <a:ext uri="{FF2B5EF4-FFF2-40B4-BE49-F238E27FC236}">
                <a16:creationId xmlns:a16="http://schemas.microsoft.com/office/drawing/2014/main" id="{50E7F1DC-6CA4-394C-A15D-C3664990BE05}"/>
              </a:ext>
            </a:extLst>
          </p:cNvPr>
          <p:cNvSpPr>
            <a:spLocks noGrp="1"/>
          </p:cNvSpPr>
          <p:nvPr>
            <p:ph type="ftr" sz="quarter" idx="11"/>
          </p:nvPr>
        </p:nvSpPr>
        <p:spPr/>
        <p:txBody>
          <a:bodyPr/>
          <a:lstStyle/>
          <a:p>
            <a:pPr>
              <a:defRPr/>
            </a:pPr>
            <a:r>
              <a:rPr lang="de-DE" sz="900">
                <a:solidFill>
                  <a:schemeClr val="bg1"/>
                </a:solidFill>
              </a:rPr>
              <a:t>Pothole App</a:t>
            </a:r>
            <a:endParaRPr lang="de-DE" sz="900" dirty="0">
              <a:solidFill>
                <a:schemeClr val="bg1"/>
              </a:solidFill>
            </a:endParaRPr>
          </a:p>
        </p:txBody>
      </p:sp>
      <p:sp>
        <p:nvSpPr>
          <p:cNvPr id="5" name="Slide Number Placeholder 4">
            <a:extLst>
              <a:ext uri="{FF2B5EF4-FFF2-40B4-BE49-F238E27FC236}">
                <a16:creationId xmlns:a16="http://schemas.microsoft.com/office/drawing/2014/main" id="{F9CA78A1-04E6-DF46-B2C1-0FC90117CE20}"/>
              </a:ext>
            </a:extLst>
          </p:cNvPr>
          <p:cNvSpPr>
            <a:spLocks noGrp="1"/>
          </p:cNvSpPr>
          <p:nvPr>
            <p:ph type="sldNum" sz="quarter" idx="12"/>
          </p:nvPr>
        </p:nvSpPr>
        <p:spPr/>
        <p:txBody>
          <a:bodyPr/>
          <a:lstStyle/>
          <a:p>
            <a:pPr>
              <a:defRPr/>
            </a:pPr>
            <a:fld id="{E7D33876-A343-4AB0-AF59-3085283FF471}" type="slidenum">
              <a:rPr lang="de-DE" altLang="de-DE" smtClean="0"/>
              <a:pPr>
                <a:defRPr/>
              </a:pPr>
              <a:t>10</a:t>
            </a:fld>
            <a:endParaRPr lang="de-DE" altLang="de-DE" dirty="0"/>
          </a:p>
        </p:txBody>
      </p:sp>
      <p:sp>
        <p:nvSpPr>
          <p:cNvPr id="6" name="Date Placeholder 5">
            <a:extLst>
              <a:ext uri="{FF2B5EF4-FFF2-40B4-BE49-F238E27FC236}">
                <a16:creationId xmlns:a16="http://schemas.microsoft.com/office/drawing/2014/main" id="{10FB26D6-AE24-2442-A7AA-FEE8BCF6EFD3}"/>
              </a:ext>
            </a:extLst>
          </p:cNvPr>
          <p:cNvSpPr>
            <a:spLocks noGrp="1"/>
          </p:cNvSpPr>
          <p:nvPr>
            <p:ph type="dt" sz="half" idx="13"/>
          </p:nvPr>
        </p:nvSpPr>
        <p:spPr/>
        <p:txBody>
          <a:bodyPr/>
          <a:lstStyle/>
          <a:p>
            <a:pPr>
              <a:defRPr/>
            </a:pPr>
            <a:fld id="{343F447D-18C7-4BD6-B08F-4152D8BD2FE5}" type="datetime1">
              <a:rPr lang="de-DE" smtClean="0"/>
              <a:pPr>
                <a:defRPr/>
              </a:pPr>
              <a:t>10.02.25</a:t>
            </a:fld>
            <a:endParaRPr lang="de-DE" dirty="0"/>
          </a:p>
        </p:txBody>
      </p:sp>
      <p:sp>
        <p:nvSpPr>
          <p:cNvPr id="7" name="Text Placeholder 6">
            <a:extLst>
              <a:ext uri="{FF2B5EF4-FFF2-40B4-BE49-F238E27FC236}">
                <a16:creationId xmlns:a16="http://schemas.microsoft.com/office/drawing/2014/main" id="{B2B3D71B-DEEF-D846-AD20-73B19C699F1C}"/>
              </a:ext>
            </a:extLst>
          </p:cNvPr>
          <p:cNvSpPr>
            <a:spLocks noGrp="1"/>
          </p:cNvSpPr>
          <p:nvPr>
            <p:ph type="body" sz="quarter" idx="14"/>
          </p:nvPr>
        </p:nvSpPr>
        <p:spPr/>
        <p:txBody>
          <a:bodyPr/>
          <a:lstStyle/>
          <a:p>
            <a:endParaRPr lang="en-DE" dirty="0"/>
          </a:p>
        </p:txBody>
      </p:sp>
      <p:graphicFrame>
        <p:nvGraphicFramePr>
          <p:cNvPr id="17" name="Table 16">
            <a:extLst>
              <a:ext uri="{FF2B5EF4-FFF2-40B4-BE49-F238E27FC236}">
                <a16:creationId xmlns:a16="http://schemas.microsoft.com/office/drawing/2014/main" id="{DF4B7414-418C-C741-A1CC-46F4DF46F2A4}"/>
              </a:ext>
            </a:extLst>
          </p:cNvPr>
          <p:cNvGraphicFramePr>
            <a:graphicFrameLocks noGrp="1"/>
          </p:cNvGraphicFramePr>
          <p:nvPr>
            <p:extLst>
              <p:ext uri="{D42A27DB-BD31-4B8C-83A1-F6EECF244321}">
                <p14:modId xmlns:p14="http://schemas.microsoft.com/office/powerpoint/2010/main" val="3706918430"/>
              </p:ext>
            </p:extLst>
          </p:nvPr>
        </p:nvGraphicFramePr>
        <p:xfrm>
          <a:off x="479376" y="5060536"/>
          <a:ext cx="8320993" cy="1104768"/>
        </p:xfrm>
        <a:graphic>
          <a:graphicData uri="http://schemas.openxmlformats.org/drawingml/2006/table">
            <a:tbl>
              <a:tblPr firstRow="1" bandRow="1"/>
              <a:tblGrid>
                <a:gridCol w="4244662">
                  <a:extLst>
                    <a:ext uri="{9D8B030D-6E8A-4147-A177-3AD203B41FA5}">
                      <a16:colId xmlns:a16="http://schemas.microsoft.com/office/drawing/2014/main" val="2554564220"/>
                    </a:ext>
                  </a:extLst>
                </a:gridCol>
                <a:gridCol w="2063419">
                  <a:extLst>
                    <a:ext uri="{9D8B030D-6E8A-4147-A177-3AD203B41FA5}">
                      <a16:colId xmlns:a16="http://schemas.microsoft.com/office/drawing/2014/main" val="1484087753"/>
                    </a:ext>
                  </a:extLst>
                </a:gridCol>
                <a:gridCol w="1006456">
                  <a:extLst>
                    <a:ext uri="{9D8B030D-6E8A-4147-A177-3AD203B41FA5}">
                      <a16:colId xmlns:a16="http://schemas.microsoft.com/office/drawing/2014/main" val="3926335839"/>
                    </a:ext>
                  </a:extLst>
                </a:gridCol>
                <a:gridCol w="1006456">
                  <a:extLst>
                    <a:ext uri="{9D8B030D-6E8A-4147-A177-3AD203B41FA5}">
                      <a16:colId xmlns:a16="http://schemas.microsoft.com/office/drawing/2014/main" val="2547889698"/>
                    </a:ext>
                  </a:extLst>
                </a:gridCol>
              </a:tblGrid>
              <a:tr h="260644">
                <a:tc>
                  <a:txBody>
                    <a:bodyPr/>
                    <a:lstStyle/>
                    <a:p>
                      <a:pPr algn="ctr" fontAlgn="ctr">
                        <a:spcBef>
                          <a:spcPts val="0"/>
                        </a:spcBef>
                        <a:spcAft>
                          <a:spcPts val="0"/>
                        </a:spcAft>
                      </a:pPr>
                      <a:r>
                        <a:rPr lang="en-GB" sz="1200" b="1" i="0" u="none" strike="noStrike">
                          <a:solidFill>
                            <a:srgbClr val="FFFFFF"/>
                          </a:solidFill>
                          <a:effectLst/>
                          <a:latin typeface="Calibri" panose="020F0502020204030204" pitchFamily="34" charset="0"/>
                        </a:rPr>
                        <a:t>Name</a:t>
                      </a:r>
                      <a:endParaRPr lang="en-GB" sz="1200" b="0" i="0" u="none" strike="noStrike">
                        <a:effectLst/>
                        <a:latin typeface="Arial" panose="020B0604020202020204" pitchFamily="34" charset="0"/>
                      </a:endParaRPr>
                    </a:p>
                  </a:txBody>
                  <a:tcPr marL="13001" marR="13001" marT="130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spcBef>
                          <a:spcPts val="0"/>
                        </a:spcBef>
                        <a:spcAft>
                          <a:spcPts val="0"/>
                        </a:spcAft>
                      </a:pPr>
                      <a:r>
                        <a:rPr lang="en-GB" sz="1200" b="1" i="0" u="none" strike="noStrike">
                          <a:solidFill>
                            <a:srgbClr val="FFFFFF"/>
                          </a:solidFill>
                          <a:effectLst/>
                          <a:latin typeface="Calibri" panose="020F0502020204030204" pitchFamily="34" charset="0"/>
                        </a:rPr>
                        <a:t>Classification Label</a:t>
                      </a:r>
                      <a:endParaRPr lang="en-GB" sz="1200" b="0" i="0" u="none" strike="noStrike">
                        <a:effectLst/>
                        <a:latin typeface="Arial" panose="020B0604020202020204" pitchFamily="34" charset="0"/>
                      </a:endParaRPr>
                    </a:p>
                  </a:txBody>
                  <a:tcPr marL="13001" marR="13001" marT="130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spcBef>
                          <a:spcPts val="0"/>
                        </a:spcBef>
                        <a:spcAft>
                          <a:spcPts val="0"/>
                        </a:spcAft>
                      </a:pPr>
                      <a:r>
                        <a:rPr lang="en-GB" sz="1200" b="1" i="0" u="none" strike="noStrike">
                          <a:solidFill>
                            <a:srgbClr val="FFFFFF"/>
                          </a:solidFill>
                          <a:effectLst/>
                          <a:latin typeface="Calibri" panose="020F0502020204030204" pitchFamily="34" charset="0"/>
                        </a:rPr>
                        <a:t>Lat</a:t>
                      </a:r>
                      <a:endParaRPr lang="en-GB" sz="1200" b="0" i="0" u="none" strike="noStrike">
                        <a:effectLst/>
                        <a:latin typeface="Arial" panose="020B0604020202020204" pitchFamily="34" charset="0"/>
                      </a:endParaRPr>
                    </a:p>
                  </a:txBody>
                  <a:tcPr marL="13001" marR="13001" marT="130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spcBef>
                          <a:spcPts val="0"/>
                        </a:spcBef>
                        <a:spcAft>
                          <a:spcPts val="0"/>
                        </a:spcAft>
                      </a:pPr>
                      <a:r>
                        <a:rPr lang="en-GB" sz="1200" b="1" i="0" u="none" strike="noStrike">
                          <a:solidFill>
                            <a:srgbClr val="FFFFFF"/>
                          </a:solidFill>
                          <a:effectLst/>
                          <a:latin typeface="Calibri" panose="020F0502020204030204" pitchFamily="34" charset="0"/>
                        </a:rPr>
                        <a:t>Long</a:t>
                      </a:r>
                      <a:endParaRPr lang="en-GB" sz="1200" b="0" i="0" u="none" strike="noStrike">
                        <a:effectLst/>
                        <a:latin typeface="Arial" panose="020B0604020202020204" pitchFamily="34" charset="0"/>
                      </a:endParaRPr>
                    </a:p>
                  </a:txBody>
                  <a:tcPr marL="13001" marR="13001" marT="130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extLst>
                  <a:ext uri="{0D108BD9-81ED-4DB2-BD59-A6C34878D82A}">
                    <a16:rowId xmlns:a16="http://schemas.microsoft.com/office/drawing/2014/main" val="1050705952"/>
                  </a:ext>
                </a:extLst>
              </a:tr>
              <a:tr h="211031">
                <a:tc>
                  <a:txBody>
                    <a:bodyPr/>
                    <a:lstStyle/>
                    <a:p>
                      <a:pPr algn="ctr" fontAlgn="ctr">
                        <a:spcBef>
                          <a:spcPts val="0"/>
                        </a:spcBef>
                        <a:spcAft>
                          <a:spcPts val="0"/>
                        </a:spcAft>
                      </a:pPr>
                      <a:r>
                        <a:rPr lang="en-GB" sz="1200" b="0" i="0" u="none" strike="noStrike">
                          <a:solidFill>
                            <a:srgbClr val="000000"/>
                          </a:solidFill>
                          <a:effectLst/>
                          <a:latin typeface="Calibri" panose="020F0502020204030204" pitchFamily="34" charset="0"/>
                        </a:rPr>
                        <a:t>JPEG_20211215_120238_5476135251111400125.jpg</a:t>
                      </a:r>
                      <a:endParaRPr lang="en-GB" sz="1200" b="0" i="0" u="none" strike="noStrike">
                        <a:effectLst/>
                        <a:latin typeface="Arial" panose="020B0604020202020204" pitchFamily="34" charset="0"/>
                      </a:endParaRPr>
                    </a:p>
                  </a:txBody>
                  <a:tcPr marL="13001" marR="13001" marT="1300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spcBef>
                          <a:spcPts val="0"/>
                        </a:spcBef>
                        <a:spcAft>
                          <a:spcPts val="0"/>
                        </a:spcAft>
                      </a:pPr>
                      <a:r>
                        <a:rPr lang="en-DE" sz="1200" b="0" i="0" u="none" strike="noStrike" dirty="0">
                          <a:solidFill>
                            <a:srgbClr val="000000"/>
                          </a:solidFill>
                          <a:effectLst/>
                          <a:latin typeface="Calibri" panose="020F0502020204030204" pitchFamily="34" charset="0"/>
                        </a:rPr>
                        <a:t>0</a:t>
                      </a:r>
                      <a:endParaRPr lang="en-DE" sz="1200" b="0" i="0" u="none" strike="noStrike" dirty="0">
                        <a:effectLst/>
                        <a:latin typeface="Arial" panose="020B0604020202020204" pitchFamily="34" charset="0"/>
                      </a:endParaRPr>
                    </a:p>
                  </a:txBody>
                  <a:tcPr marL="13001" marR="13001" marT="130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spcBef>
                          <a:spcPts val="0"/>
                        </a:spcBef>
                        <a:spcAft>
                          <a:spcPts val="0"/>
                        </a:spcAft>
                      </a:pPr>
                      <a:r>
                        <a:rPr lang="en-DE" sz="1200" b="0" i="0" u="none" strike="noStrike" dirty="0">
                          <a:solidFill>
                            <a:srgbClr val="000000"/>
                          </a:solidFill>
                          <a:effectLst/>
                          <a:latin typeface="Calibri" panose="020F0502020204030204" pitchFamily="34" charset="0"/>
                        </a:rPr>
                        <a:t>49.254444</a:t>
                      </a:r>
                      <a:endParaRPr lang="en-DE" sz="1200" b="0" i="0" u="none" strike="noStrike" dirty="0">
                        <a:effectLst/>
                        <a:latin typeface="Arial" panose="020B0604020202020204" pitchFamily="34" charset="0"/>
                      </a:endParaRPr>
                    </a:p>
                  </a:txBody>
                  <a:tcPr marL="13001" marR="13001" marT="130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spcBef>
                          <a:spcPts val="0"/>
                        </a:spcBef>
                        <a:spcAft>
                          <a:spcPts val="0"/>
                        </a:spcAft>
                      </a:pPr>
                      <a:r>
                        <a:rPr lang="en-DE" sz="1200" b="0" i="0" u="none" strike="noStrike" dirty="0">
                          <a:solidFill>
                            <a:srgbClr val="000000"/>
                          </a:solidFill>
                          <a:effectLst/>
                          <a:latin typeface="Calibri" panose="020F0502020204030204" pitchFamily="34" charset="0"/>
                        </a:rPr>
                        <a:t>7.041389</a:t>
                      </a:r>
                      <a:endParaRPr lang="en-DE" sz="1200" b="0" i="0" u="none" strike="noStrike" dirty="0">
                        <a:effectLst/>
                        <a:latin typeface="Arial" panose="020B0604020202020204" pitchFamily="34" charset="0"/>
                      </a:endParaRPr>
                    </a:p>
                  </a:txBody>
                  <a:tcPr marL="13001" marR="13001" marT="130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705056313"/>
                  </a:ext>
                </a:extLst>
              </a:tr>
              <a:tr h="211031">
                <a:tc>
                  <a:txBody>
                    <a:bodyPr/>
                    <a:lstStyle/>
                    <a:p>
                      <a:pPr algn="ctr" fontAlgn="ctr">
                        <a:spcBef>
                          <a:spcPts val="0"/>
                        </a:spcBef>
                        <a:spcAft>
                          <a:spcPts val="0"/>
                        </a:spcAft>
                      </a:pPr>
                      <a:r>
                        <a:rPr lang="en-GB" sz="1200" b="0" i="0" u="none" strike="noStrike" dirty="0">
                          <a:solidFill>
                            <a:srgbClr val="000000"/>
                          </a:solidFill>
                          <a:effectLst/>
                          <a:latin typeface="Calibri" panose="020F0502020204030204" pitchFamily="34" charset="0"/>
                        </a:rPr>
                        <a:t>JPEG_20211215_120306_4820368371280416322.jpg</a:t>
                      </a:r>
                      <a:endParaRPr lang="en-GB" sz="1200" b="0" i="0" u="none" strike="noStrike" dirty="0">
                        <a:effectLst/>
                        <a:latin typeface="Arial" panose="020B0604020202020204" pitchFamily="34" charset="0"/>
                      </a:endParaRPr>
                    </a:p>
                  </a:txBody>
                  <a:tcPr marL="13001" marR="13001" marT="1300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spcBef>
                          <a:spcPts val="0"/>
                        </a:spcBef>
                        <a:spcAft>
                          <a:spcPts val="0"/>
                        </a:spcAft>
                      </a:pPr>
                      <a:r>
                        <a:rPr lang="en-DE" sz="1200" b="0" i="0" u="none" strike="noStrike" dirty="0">
                          <a:solidFill>
                            <a:srgbClr val="000000"/>
                          </a:solidFill>
                          <a:effectLst/>
                          <a:latin typeface="Calibri" panose="020F0502020204030204" pitchFamily="34" charset="0"/>
                        </a:rPr>
                        <a:t>1</a:t>
                      </a:r>
                      <a:endParaRPr lang="en-DE" sz="1200" b="0" i="0" u="none" strike="noStrike" dirty="0">
                        <a:effectLst/>
                        <a:latin typeface="Arial" panose="020B0604020202020204" pitchFamily="34" charset="0"/>
                      </a:endParaRPr>
                    </a:p>
                  </a:txBody>
                  <a:tcPr marL="13001" marR="13001" marT="130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spcBef>
                          <a:spcPts val="0"/>
                        </a:spcBef>
                        <a:spcAft>
                          <a:spcPts val="0"/>
                        </a:spcAft>
                      </a:pPr>
                      <a:r>
                        <a:rPr lang="en-DE" sz="1200" b="0" i="0" u="none" strike="noStrike" dirty="0">
                          <a:solidFill>
                            <a:srgbClr val="000000"/>
                          </a:solidFill>
                          <a:effectLst/>
                          <a:latin typeface="Calibri" panose="020F0502020204030204" pitchFamily="34" charset="0"/>
                        </a:rPr>
                        <a:t>49.254444</a:t>
                      </a:r>
                      <a:endParaRPr lang="en-DE" sz="1200" b="0" i="0" u="none" strike="noStrike" dirty="0">
                        <a:effectLst/>
                        <a:latin typeface="Arial" panose="020B0604020202020204" pitchFamily="34" charset="0"/>
                      </a:endParaRPr>
                    </a:p>
                  </a:txBody>
                  <a:tcPr marL="13001" marR="13001" marT="130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spcBef>
                          <a:spcPts val="0"/>
                        </a:spcBef>
                        <a:spcAft>
                          <a:spcPts val="0"/>
                        </a:spcAft>
                      </a:pPr>
                      <a:r>
                        <a:rPr lang="en-DE" sz="1200" b="0" i="0" u="none" strike="noStrike" dirty="0">
                          <a:solidFill>
                            <a:srgbClr val="000000"/>
                          </a:solidFill>
                          <a:effectLst/>
                          <a:latin typeface="Calibri" panose="020F0502020204030204" pitchFamily="34" charset="0"/>
                        </a:rPr>
                        <a:t>7.041389</a:t>
                      </a:r>
                      <a:endParaRPr lang="en-DE" sz="1200" b="0" i="0" u="none" strike="noStrike" dirty="0">
                        <a:effectLst/>
                        <a:latin typeface="Arial" panose="020B0604020202020204" pitchFamily="34" charset="0"/>
                      </a:endParaRPr>
                    </a:p>
                  </a:txBody>
                  <a:tcPr marL="13001" marR="13001" marT="130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2337840096"/>
                  </a:ext>
                </a:extLst>
              </a:tr>
              <a:tr h="211031">
                <a:tc>
                  <a:txBody>
                    <a:bodyPr/>
                    <a:lstStyle/>
                    <a:p>
                      <a:pPr algn="ctr" fontAlgn="ctr">
                        <a:spcBef>
                          <a:spcPts val="0"/>
                        </a:spcBef>
                        <a:spcAft>
                          <a:spcPts val="0"/>
                        </a:spcAft>
                      </a:pPr>
                      <a:r>
                        <a:rPr lang="en-GB" sz="1200" b="0" i="0" u="none" strike="noStrike" dirty="0">
                          <a:solidFill>
                            <a:srgbClr val="000000"/>
                          </a:solidFill>
                          <a:effectLst/>
                          <a:latin typeface="Calibri" panose="020F0502020204030204" pitchFamily="34" charset="0"/>
                        </a:rPr>
                        <a:t>JPEG_20211220_132614_8117528908640746787.jpg</a:t>
                      </a:r>
                      <a:endParaRPr lang="en-GB" sz="1200" b="0" i="0" u="none" strike="noStrike" dirty="0">
                        <a:effectLst/>
                        <a:latin typeface="Arial" panose="020B0604020202020204" pitchFamily="34" charset="0"/>
                      </a:endParaRPr>
                    </a:p>
                  </a:txBody>
                  <a:tcPr marL="13001" marR="13001" marT="1300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DE" sz="1200" b="0" i="0" u="none" strike="noStrike">
                          <a:solidFill>
                            <a:srgbClr val="000000"/>
                          </a:solidFill>
                          <a:effectLst/>
                          <a:latin typeface="Calibri" panose="020F0502020204030204" pitchFamily="34" charset="0"/>
                        </a:rPr>
                        <a:t>0</a:t>
                      </a:r>
                      <a:endParaRPr lang="en-DE" sz="1200" b="0" i="0" u="none" strike="noStrike">
                        <a:effectLst/>
                        <a:latin typeface="Arial" panose="020B0604020202020204" pitchFamily="34" charset="0"/>
                      </a:endParaRPr>
                    </a:p>
                  </a:txBody>
                  <a:tcPr marL="13001" marR="13001" marT="130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DE" sz="1200" b="0" i="0" u="none" strike="noStrike" dirty="0">
                          <a:solidFill>
                            <a:srgbClr val="000000"/>
                          </a:solidFill>
                          <a:effectLst/>
                          <a:latin typeface="Calibri" panose="020F0502020204030204" pitchFamily="34" charset="0"/>
                        </a:rPr>
                        <a:t>49.237778</a:t>
                      </a:r>
                      <a:endParaRPr lang="en-DE" sz="1200" b="0" i="0" u="none" strike="noStrike" dirty="0">
                        <a:effectLst/>
                        <a:latin typeface="Arial" panose="020B0604020202020204" pitchFamily="34" charset="0"/>
                      </a:endParaRPr>
                    </a:p>
                  </a:txBody>
                  <a:tcPr marL="13001" marR="13001" marT="130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DE" sz="1200" b="0" i="0" u="none" strike="noStrike" dirty="0">
                          <a:solidFill>
                            <a:srgbClr val="000000"/>
                          </a:solidFill>
                          <a:effectLst/>
                          <a:latin typeface="Calibri" panose="020F0502020204030204" pitchFamily="34" charset="0"/>
                        </a:rPr>
                        <a:t>69.972224</a:t>
                      </a:r>
                      <a:endParaRPr lang="en-DE" sz="1200" b="0" i="0" u="none" strike="noStrike" dirty="0">
                        <a:effectLst/>
                        <a:latin typeface="Arial" panose="020B0604020202020204" pitchFamily="34" charset="0"/>
                      </a:endParaRPr>
                    </a:p>
                  </a:txBody>
                  <a:tcPr marL="13001" marR="13001" marT="130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4179729"/>
                  </a:ext>
                </a:extLst>
              </a:tr>
              <a:tr h="211031">
                <a:tc>
                  <a:txBody>
                    <a:bodyPr/>
                    <a:lstStyle/>
                    <a:p>
                      <a:pPr algn="ctr" fontAlgn="ctr">
                        <a:spcBef>
                          <a:spcPts val="0"/>
                        </a:spcBef>
                        <a:spcAft>
                          <a:spcPts val="0"/>
                        </a:spcAft>
                      </a:pPr>
                      <a:r>
                        <a:rPr lang="en-GB" sz="1200" b="0" i="0" u="none" strike="noStrike">
                          <a:solidFill>
                            <a:srgbClr val="000000"/>
                          </a:solidFill>
                          <a:effectLst/>
                          <a:latin typeface="Calibri" panose="020F0502020204030204" pitchFamily="34" charset="0"/>
                        </a:rPr>
                        <a:t>JPEG_20211220_132754_7091145799984818778.jpg</a:t>
                      </a:r>
                      <a:endParaRPr lang="en-GB" sz="1200" b="0" i="0" u="none" strike="noStrike">
                        <a:effectLst/>
                        <a:latin typeface="Arial" panose="020B0604020202020204" pitchFamily="34" charset="0"/>
                      </a:endParaRPr>
                    </a:p>
                  </a:txBody>
                  <a:tcPr marL="13001" marR="13001" marT="1300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C9C9"/>
                    </a:solidFill>
                  </a:tcPr>
                </a:tc>
                <a:tc>
                  <a:txBody>
                    <a:bodyPr/>
                    <a:lstStyle/>
                    <a:p>
                      <a:pPr algn="ctr" fontAlgn="ctr">
                        <a:spcBef>
                          <a:spcPts val="0"/>
                        </a:spcBef>
                        <a:spcAft>
                          <a:spcPts val="0"/>
                        </a:spcAft>
                      </a:pPr>
                      <a:r>
                        <a:rPr lang="en-DE" sz="1200" b="0" i="0" u="none" strike="noStrike">
                          <a:solidFill>
                            <a:srgbClr val="000000"/>
                          </a:solidFill>
                          <a:effectLst/>
                          <a:latin typeface="Calibri" panose="020F0502020204030204" pitchFamily="34" charset="0"/>
                        </a:rPr>
                        <a:t>0</a:t>
                      </a:r>
                      <a:endParaRPr lang="en-DE" sz="1200" b="0" i="0" u="none" strike="noStrike">
                        <a:effectLst/>
                        <a:latin typeface="Arial" panose="020B0604020202020204" pitchFamily="34" charset="0"/>
                      </a:endParaRPr>
                    </a:p>
                  </a:txBody>
                  <a:tcPr marL="13001" marR="13001" marT="130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C9C9"/>
                    </a:solidFill>
                  </a:tcPr>
                </a:tc>
                <a:tc>
                  <a:txBody>
                    <a:bodyPr/>
                    <a:lstStyle/>
                    <a:p>
                      <a:pPr algn="ctr" fontAlgn="ctr">
                        <a:spcBef>
                          <a:spcPts val="0"/>
                        </a:spcBef>
                        <a:spcAft>
                          <a:spcPts val="0"/>
                        </a:spcAft>
                      </a:pPr>
                      <a:r>
                        <a:rPr lang="en-DE" sz="1200" b="0" i="0" u="none" strike="noStrike" dirty="0">
                          <a:solidFill>
                            <a:srgbClr val="000000"/>
                          </a:solidFill>
                          <a:effectLst/>
                          <a:latin typeface="Calibri" panose="020F0502020204030204" pitchFamily="34" charset="0"/>
                        </a:rPr>
                        <a:t>0</a:t>
                      </a:r>
                      <a:endParaRPr lang="en-DE" sz="1200" b="0" i="0" u="none" strike="noStrike" dirty="0">
                        <a:effectLst/>
                        <a:latin typeface="Arial" panose="020B0604020202020204" pitchFamily="34" charset="0"/>
                      </a:endParaRPr>
                    </a:p>
                  </a:txBody>
                  <a:tcPr marL="13001" marR="13001" marT="130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C9C9"/>
                    </a:solidFill>
                  </a:tcPr>
                </a:tc>
                <a:tc>
                  <a:txBody>
                    <a:bodyPr/>
                    <a:lstStyle/>
                    <a:p>
                      <a:pPr algn="ctr" fontAlgn="ctr">
                        <a:spcBef>
                          <a:spcPts val="0"/>
                        </a:spcBef>
                        <a:spcAft>
                          <a:spcPts val="0"/>
                        </a:spcAft>
                      </a:pPr>
                      <a:r>
                        <a:rPr lang="en-DE" sz="1200" b="0" i="0" u="none" strike="noStrike" dirty="0">
                          <a:solidFill>
                            <a:srgbClr val="000000"/>
                          </a:solidFill>
                          <a:effectLst/>
                          <a:latin typeface="Calibri" panose="020F0502020204030204" pitchFamily="34" charset="0"/>
                        </a:rPr>
                        <a:t>0</a:t>
                      </a:r>
                      <a:endParaRPr lang="en-DE" sz="1200" b="0" i="0" u="none" strike="noStrike" dirty="0">
                        <a:effectLst/>
                        <a:latin typeface="Arial" panose="020B0604020202020204" pitchFamily="34" charset="0"/>
                      </a:endParaRPr>
                    </a:p>
                  </a:txBody>
                  <a:tcPr marL="13001" marR="13001" marT="130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C9C9"/>
                    </a:solidFill>
                  </a:tcPr>
                </a:tc>
                <a:extLst>
                  <a:ext uri="{0D108BD9-81ED-4DB2-BD59-A6C34878D82A}">
                    <a16:rowId xmlns:a16="http://schemas.microsoft.com/office/drawing/2014/main" val="3245742309"/>
                  </a:ext>
                </a:extLst>
              </a:tr>
            </a:tbl>
          </a:graphicData>
        </a:graphic>
      </p:graphicFrame>
      <p:pic>
        <p:nvPicPr>
          <p:cNvPr id="18" name="Picture 17">
            <a:extLst>
              <a:ext uri="{FF2B5EF4-FFF2-40B4-BE49-F238E27FC236}">
                <a16:creationId xmlns:a16="http://schemas.microsoft.com/office/drawing/2014/main" id="{21181D01-581C-5849-AEAC-91592E2D2604}"/>
              </a:ext>
            </a:extLst>
          </p:cNvPr>
          <p:cNvPicPr>
            <a:picLocks noChangeAspect="1"/>
          </p:cNvPicPr>
          <p:nvPr/>
        </p:nvPicPr>
        <p:blipFill>
          <a:blip r:embed="rId3"/>
          <a:stretch>
            <a:fillRect/>
          </a:stretch>
        </p:blipFill>
        <p:spPr>
          <a:xfrm>
            <a:off x="126640" y="1033080"/>
            <a:ext cx="8993696" cy="3839064"/>
          </a:xfrm>
          <a:prstGeom prst="rect">
            <a:avLst/>
          </a:prstGeom>
        </p:spPr>
      </p:pic>
      <p:pic>
        <p:nvPicPr>
          <p:cNvPr id="9" name="Picture 8">
            <a:extLst>
              <a:ext uri="{FF2B5EF4-FFF2-40B4-BE49-F238E27FC236}">
                <a16:creationId xmlns:a16="http://schemas.microsoft.com/office/drawing/2014/main" id="{ECF50386-C759-414F-B930-5E8A31B461A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247582" y="1005412"/>
            <a:ext cx="2726536" cy="4847175"/>
          </a:xfrm>
          <a:prstGeom prst="rect">
            <a:avLst/>
          </a:prstGeom>
        </p:spPr>
      </p:pic>
    </p:spTree>
    <p:extLst>
      <p:ext uri="{BB962C8B-B14F-4D97-AF65-F5344CB8AC3E}">
        <p14:creationId xmlns:p14="http://schemas.microsoft.com/office/powerpoint/2010/main" val="3415339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253604-3C79-1845-81EE-6277DEB0E435}"/>
              </a:ext>
            </a:extLst>
          </p:cNvPr>
          <p:cNvSpPr>
            <a:spLocks noGrp="1"/>
          </p:cNvSpPr>
          <p:nvPr>
            <p:ph type="body" sz="quarter" idx="10"/>
          </p:nvPr>
        </p:nvSpPr>
        <p:spPr/>
        <p:txBody>
          <a:bodyPr/>
          <a:lstStyle/>
          <a:p>
            <a:r>
              <a:rPr lang="en-DE" dirty="0"/>
              <a:t>Data Acquisition</a:t>
            </a:r>
          </a:p>
        </p:txBody>
      </p:sp>
      <p:sp>
        <p:nvSpPr>
          <p:cNvPr id="4" name="Footer Placeholder 3">
            <a:extLst>
              <a:ext uri="{FF2B5EF4-FFF2-40B4-BE49-F238E27FC236}">
                <a16:creationId xmlns:a16="http://schemas.microsoft.com/office/drawing/2014/main" id="{E0A598DA-2092-1B46-9038-F8CFA1FAD2DF}"/>
              </a:ext>
            </a:extLst>
          </p:cNvPr>
          <p:cNvSpPr>
            <a:spLocks noGrp="1"/>
          </p:cNvSpPr>
          <p:nvPr>
            <p:ph type="ftr" sz="quarter" idx="11"/>
          </p:nvPr>
        </p:nvSpPr>
        <p:spPr/>
        <p:txBody>
          <a:bodyPr/>
          <a:lstStyle/>
          <a:p>
            <a:pPr>
              <a:defRPr/>
            </a:pPr>
            <a:r>
              <a:rPr lang="de-DE" sz="900">
                <a:solidFill>
                  <a:schemeClr val="bg1"/>
                </a:solidFill>
              </a:rPr>
              <a:t>Pothole App</a:t>
            </a:r>
            <a:endParaRPr lang="de-DE" sz="900" dirty="0">
              <a:solidFill>
                <a:schemeClr val="bg1"/>
              </a:solidFill>
            </a:endParaRPr>
          </a:p>
        </p:txBody>
      </p:sp>
      <p:sp>
        <p:nvSpPr>
          <p:cNvPr id="5" name="Slide Number Placeholder 4">
            <a:extLst>
              <a:ext uri="{FF2B5EF4-FFF2-40B4-BE49-F238E27FC236}">
                <a16:creationId xmlns:a16="http://schemas.microsoft.com/office/drawing/2014/main" id="{480E8805-4610-7A46-A402-62467D15B4DF}"/>
              </a:ext>
            </a:extLst>
          </p:cNvPr>
          <p:cNvSpPr>
            <a:spLocks noGrp="1"/>
          </p:cNvSpPr>
          <p:nvPr>
            <p:ph type="sldNum" sz="quarter" idx="12"/>
          </p:nvPr>
        </p:nvSpPr>
        <p:spPr/>
        <p:txBody>
          <a:bodyPr/>
          <a:lstStyle/>
          <a:p>
            <a:pPr>
              <a:defRPr/>
            </a:pPr>
            <a:fld id="{E7D33876-A343-4AB0-AF59-3085283FF471}" type="slidenum">
              <a:rPr lang="de-DE" altLang="de-DE" smtClean="0"/>
              <a:pPr>
                <a:defRPr/>
              </a:pPr>
              <a:t>11</a:t>
            </a:fld>
            <a:endParaRPr lang="de-DE" altLang="de-DE" dirty="0"/>
          </a:p>
        </p:txBody>
      </p:sp>
      <p:sp>
        <p:nvSpPr>
          <p:cNvPr id="6" name="Date Placeholder 5">
            <a:extLst>
              <a:ext uri="{FF2B5EF4-FFF2-40B4-BE49-F238E27FC236}">
                <a16:creationId xmlns:a16="http://schemas.microsoft.com/office/drawing/2014/main" id="{0F8951EC-D866-3445-A3E9-8C4C6CDEA092}"/>
              </a:ext>
            </a:extLst>
          </p:cNvPr>
          <p:cNvSpPr>
            <a:spLocks noGrp="1"/>
          </p:cNvSpPr>
          <p:nvPr>
            <p:ph type="dt" sz="half" idx="13"/>
          </p:nvPr>
        </p:nvSpPr>
        <p:spPr/>
        <p:txBody>
          <a:bodyPr/>
          <a:lstStyle/>
          <a:p>
            <a:pPr>
              <a:defRPr/>
            </a:pPr>
            <a:fld id="{343F447D-18C7-4BD6-B08F-4152D8BD2FE5}" type="datetime1">
              <a:rPr lang="de-DE" smtClean="0"/>
              <a:pPr>
                <a:defRPr/>
              </a:pPr>
              <a:t>10.02.25</a:t>
            </a:fld>
            <a:endParaRPr lang="de-DE" dirty="0"/>
          </a:p>
        </p:txBody>
      </p:sp>
      <p:sp>
        <p:nvSpPr>
          <p:cNvPr id="7" name="Text Placeholder 6">
            <a:extLst>
              <a:ext uri="{FF2B5EF4-FFF2-40B4-BE49-F238E27FC236}">
                <a16:creationId xmlns:a16="http://schemas.microsoft.com/office/drawing/2014/main" id="{31AE4A65-660D-3242-9A6F-8F5F8B67DD55}"/>
              </a:ext>
            </a:extLst>
          </p:cNvPr>
          <p:cNvSpPr>
            <a:spLocks noGrp="1"/>
          </p:cNvSpPr>
          <p:nvPr>
            <p:ph type="body" sz="quarter" idx="14"/>
          </p:nvPr>
        </p:nvSpPr>
        <p:spPr/>
        <p:txBody>
          <a:bodyPr/>
          <a:lstStyle/>
          <a:p>
            <a:endParaRPr lang="en-DE"/>
          </a:p>
        </p:txBody>
      </p:sp>
      <p:pic>
        <p:nvPicPr>
          <p:cNvPr id="8" name="Picture 7">
            <a:extLst>
              <a:ext uri="{FF2B5EF4-FFF2-40B4-BE49-F238E27FC236}">
                <a16:creationId xmlns:a16="http://schemas.microsoft.com/office/drawing/2014/main" id="{80D9D2E0-DE04-1549-B228-E338C99003C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442678" y="1074738"/>
            <a:ext cx="3755532" cy="5172727"/>
          </a:xfrm>
          <a:prstGeom prst="rect">
            <a:avLst/>
          </a:prstGeom>
        </p:spPr>
      </p:pic>
      <p:pic>
        <p:nvPicPr>
          <p:cNvPr id="9" name="Picture 8">
            <a:extLst>
              <a:ext uri="{FF2B5EF4-FFF2-40B4-BE49-F238E27FC236}">
                <a16:creationId xmlns:a16="http://schemas.microsoft.com/office/drawing/2014/main" id="{69ADFFBE-9245-5444-BC64-3E6D51B7F8DF}"/>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566077" y="1074738"/>
            <a:ext cx="4320480" cy="5172727"/>
          </a:xfrm>
          <a:prstGeom prst="rect">
            <a:avLst/>
          </a:prstGeom>
        </p:spPr>
      </p:pic>
    </p:spTree>
    <p:extLst>
      <p:ext uri="{BB962C8B-B14F-4D97-AF65-F5344CB8AC3E}">
        <p14:creationId xmlns:p14="http://schemas.microsoft.com/office/powerpoint/2010/main" val="3424496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201187-71CD-1B42-94F6-F2317646079C}"/>
              </a:ext>
            </a:extLst>
          </p:cNvPr>
          <p:cNvSpPr>
            <a:spLocks noGrp="1"/>
          </p:cNvSpPr>
          <p:nvPr>
            <p:ph type="body" sz="quarter" idx="10"/>
          </p:nvPr>
        </p:nvSpPr>
        <p:spPr/>
        <p:txBody>
          <a:bodyPr/>
          <a:lstStyle/>
          <a:p>
            <a:r>
              <a:rPr lang="en-DE" dirty="0"/>
              <a:t>Future Goals</a:t>
            </a:r>
          </a:p>
        </p:txBody>
      </p:sp>
      <p:sp>
        <p:nvSpPr>
          <p:cNvPr id="4" name="Footer Placeholder 3">
            <a:extLst>
              <a:ext uri="{FF2B5EF4-FFF2-40B4-BE49-F238E27FC236}">
                <a16:creationId xmlns:a16="http://schemas.microsoft.com/office/drawing/2014/main" id="{F6C94C67-311D-904D-8E99-6B000406B85F}"/>
              </a:ext>
            </a:extLst>
          </p:cNvPr>
          <p:cNvSpPr>
            <a:spLocks noGrp="1"/>
          </p:cNvSpPr>
          <p:nvPr>
            <p:ph type="ftr" sz="quarter" idx="11"/>
          </p:nvPr>
        </p:nvSpPr>
        <p:spPr/>
        <p:txBody>
          <a:bodyPr/>
          <a:lstStyle/>
          <a:p>
            <a:pPr>
              <a:defRPr/>
            </a:pPr>
            <a:r>
              <a:rPr lang="de-DE" sz="900">
                <a:solidFill>
                  <a:schemeClr val="bg1"/>
                </a:solidFill>
              </a:rPr>
              <a:t>Pothole App</a:t>
            </a:r>
            <a:endParaRPr lang="de-DE" sz="900" dirty="0">
              <a:solidFill>
                <a:schemeClr val="bg1"/>
              </a:solidFill>
            </a:endParaRPr>
          </a:p>
        </p:txBody>
      </p:sp>
      <p:sp>
        <p:nvSpPr>
          <p:cNvPr id="5" name="Slide Number Placeholder 4">
            <a:extLst>
              <a:ext uri="{FF2B5EF4-FFF2-40B4-BE49-F238E27FC236}">
                <a16:creationId xmlns:a16="http://schemas.microsoft.com/office/drawing/2014/main" id="{5950050F-9112-AC4B-BBFA-10C7B65474F1}"/>
              </a:ext>
            </a:extLst>
          </p:cNvPr>
          <p:cNvSpPr>
            <a:spLocks noGrp="1"/>
          </p:cNvSpPr>
          <p:nvPr>
            <p:ph type="sldNum" sz="quarter" idx="12"/>
          </p:nvPr>
        </p:nvSpPr>
        <p:spPr/>
        <p:txBody>
          <a:bodyPr/>
          <a:lstStyle/>
          <a:p>
            <a:pPr>
              <a:defRPr/>
            </a:pPr>
            <a:fld id="{E7D33876-A343-4AB0-AF59-3085283FF471}" type="slidenum">
              <a:rPr lang="de-DE" altLang="de-DE" smtClean="0"/>
              <a:pPr>
                <a:defRPr/>
              </a:pPr>
              <a:t>12</a:t>
            </a:fld>
            <a:endParaRPr lang="de-DE" altLang="de-DE" dirty="0"/>
          </a:p>
        </p:txBody>
      </p:sp>
      <p:sp>
        <p:nvSpPr>
          <p:cNvPr id="6" name="Date Placeholder 5">
            <a:extLst>
              <a:ext uri="{FF2B5EF4-FFF2-40B4-BE49-F238E27FC236}">
                <a16:creationId xmlns:a16="http://schemas.microsoft.com/office/drawing/2014/main" id="{C4280E3D-86E2-AB4A-8813-4EFFBC4AC6C8}"/>
              </a:ext>
            </a:extLst>
          </p:cNvPr>
          <p:cNvSpPr>
            <a:spLocks noGrp="1"/>
          </p:cNvSpPr>
          <p:nvPr>
            <p:ph type="dt" sz="half" idx="13"/>
          </p:nvPr>
        </p:nvSpPr>
        <p:spPr/>
        <p:txBody>
          <a:bodyPr/>
          <a:lstStyle/>
          <a:p>
            <a:pPr>
              <a:defRPr/>
            </a:pPr>
            <a:fld id="{343F447D-18C7-4BD6-B08F-4152D8BD2FE5}" type="datetime1">
              <a:rPr lang="de-DE" smtClean="0"/>
              <a:pPr>
                <a:defRPr/>
              </a:pPr>
              <a:t>10.02.25</a:t>
            </a:fld>
            <a:endParaRPr lang="de-DE" dirty="0"/>
          </a:p>
        </p:txBody>
      </p:sp>
      <p:sp>
        <p:nvSpPr>
          <p:cNvPr id="7" name="Text Placeholder 6">
            <a:extLst>
              <a:ext uri="{FF2B5EF4-FFF2-40B4-BE49-F238E27FC236}">
                <a16:creationId xmlns:a16="http://schemas.microsoft.com/office/drawing/2014/main" id="{48590FC5-1D43-B544-880F-8A1C2E388D3A}"/>
              </a:ext>
            </a:extLst>
          </p:cNvPr>
          <p:cNvSpPr>
            <a:spLocks noGrp="1"/>
          </p:cNvSpPr>
          <p:nvPr>
            <p:ph type="body" sz="quarter" idx="14"/>
          </p:nvPr>
        </p:nvSpPr>
        <p:spPr/>
        <p:txBody>
          <a:bodyPr/>
          <a:lstStyle/>
          <a:p>
            <a:endParaRPr lang="en-DE"/>
          </a:p>
        </p:txBody>
      </p:sp>
      <p:graphicFrame>
        <p:nvGraphicFramePr>
          <p:cNvPr id="8" name="Content Placeholder 2">
            <a:extLst>
              <a:ext uri="{FF2B5EF4-FFF2-40B4-BE49-F238E27FC236}">
                <a16:creationId xmlns:a16="http://schemas.microsoft.com/office/drawing/2014/main" id="{8CD2A5B8-3030-584B-9645-B1105E113CA7}"/>
              </a:ext>
            </a:extLst>
          </p:cNvPr>
          <p:cNvGraphicFramePr>
            <a:graphicFrameLocks noGrp="1"/>
          </p:cNvGraphicFramePr>
          <p:nvPr>
            <p:ph idx="1"/>
            <p:extLst>
              <p:ext uri="{D42A27DB-BD31-4B8C-83A1-F6EECF244321}">
                <p14:modId xmlns:p14="http://schemas.microsoft.com/office/powerpoint/2010/main" val="3695889096"/>
              </p:ext>
            </p:extLst>
          </p:nvPr>
        </p:nvGraphicFramePr>
        <p:xfrm>
          <a:off x="1251744" y="1125538"/>
          <a:ext cx="9688512"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98506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32261A-0B99-3B49-A706-266E2D822B0C}"/>
              </a:ext>
            </a:extLst>
          </p:cNvPr>
          <p:cNvSpPr>
            <a:spLocks noGrp="1"/>
          </p:cNvSpPr>
          <p:nvPr>
            <p:ph type="body" sz="quarter" idx="10"/>
          </p:nvPr>
        </p:nvSpPr>
        <p:spPr/>
        <p:txBody>
          <a:bodyPr/>
          <a:lstStyle/>
          <a:p>
            <a:r>
              <a:rPr lang="en-DE" dirty="0"/>
              <a:t>Outline</a:t>
            </a:r>
          </a:p>
        </p:txBody>
      </p:sp>
      <p:sp>
        <p:nvSpPr>
          <p:cNvPr id="4" name="Footer Placeholder 3">
            <a:extLst>
              <a:ext uri="{FF2B5EF4-FFF2-40B4-BE49-F238E27FC236}">
                <a16:creationId xmlns:a16="http://schemas.microsoft.com/office/drawing/2014/main" id="{B7F2E310-D61F-2F46-BDFC-FB359FD87C30}"/>
              </a:ext>
            </a:extLst>
          </p:cNvPr>
          <p:cNvSpPr>
            <a:spLocks noGrp="1"/>
          </p:cNvSpPr>
          <p:nvPr>
            <p:ph type="ftr" sz="quarter" idx="11"/>
          </p:nvPr>
        </p:nvSpPr>
        <p:spPr/>
        <p:txBody>
          <a:bodyPr/>
          <a:lstStyle/>
          <a:p>
            <a:pPr>
              <a:defRPr/>
            </a:pPr>
            <a:r>
              <a:rPr lang="de-DE" sz="900">
                <a:solidFill>
                  <a:schemeClr val="bg1"/>
                </a:solidFill>
              </a:rPr>
              <a:t>Pothole App</a:t>
            </a:r>
            <a:endParaRPr lang="de-DE" sz="900" dirty="0">
              <a:solidFill>
                <a:schemeClr val="bg1"/>
              </a:solidFill>
            </a:endParaRPr>
          </a:p>
        </p:txBody>
      </p:sp>
      <p:sp>
        <p:nvSpPr>
          <p:cNvPr id="5" name="Slide Number Placeholder 4">
            <a:extLst>
              <a:ext uri="{FF2B5EF4-FFF2-40B4-BE49-F238E27FC236}">
                <a16:creationId xmlns:a16="http://schemas.microsoft.com/office/drawing/2014/main" id="{A4E9C5CA-1049-5F4B-A7F0-F210EF815F13}"/>
              </a:ext>
            </a:extLst>
          </p:cNvPr>
          <p:cNvSpPr>
            <a:spLocks noGrp="1"/>
          </p:cNvSpPr>
          <p:nvPr>
            <p:ph type="sldNum" sz="quarter" idx="12"/>
          </p:nvPr>
        </p:nvSpPr>
        <p:spPr/>
        <p:txBody>
          <a:bodyPr/>
          <a:lstStyle/>
          <a:p>
            <a:pPr>
              <a:defRPr/>
            </a:pPr>
            <a:fld id="{E7D33876-A343-4AB0-AF59-3085283FF471}" type="slidenum">
              <a:rPr lang="de-DE" altLang="de-DE" smtClean="0"/>
              <a:pPr>
                <a:defRPr/>
              </a:pPr>
              <a:t>2</a:t>
            </a:fld>
            <a:endParaRPr lang="de-DE" altLang="de-DE" dirty="0"/>
          </a:p>
        </p:txBody>
      </p:sp>
      <p:sp>
        <p:nvSpPr>
          <p:cNvPr id="6" name="Date Placeholder 5">
            <a:extLst>
              <a:ext uri="{FF2B5EF4-FFF2-40B4-BE49-F238E27FC236}">
                <a16:creationId xmlns:a16="http://schemas.microsoft.com/office/drawing/2014/main" id="{A3D05947-C074-534D-9EA6-2CC22185401B}"/>
              </a:ext>
            </a:extLst>
          </p:cNvPr>
          <p:cNvSpPr>
            <a:spLocks noGrp="1"/>
          </p:cNvSpPr>
          <p:nvPr>
            <p:ph type="dt" sz="half" idx="13"/>
          </p:nvPr>
        </p:nvSpPr>
        <p:spPr/>
        <p:txBody>
          <a:bodyPr/>
          <a:lstStyle/>
          <a:p>
            <a:pPr>
              <a:defRPr/>
            </a:pPr>
            <a:fld id="{343F447D-18C7-4BD6-B08F-4152D8BD2FE5}" type="datetime1">
              <a:rPr lang="de-DE" smtClean="0"/>
              <a:pPr>
                <a:defRPr/>
              </a:pPr>
              <a:t>10.02.25</a:t>
            </a:fld>
            <a:endParaRPr lang="de-DE" dirty="0"/>
          </a:p>
        </p:txBody>
      </p:sp>
      <p:sp>
        <p:nvSpPr>
          <p:cNvPr id="7" name="Text Placeholder 6">
            <a:extLst>
              <a:ext uri="{FF2B5EF4-FFF2-40B4-BE49-F238E27FC236}">
                <a16:creationId xmlns:a16="http://schemas.microsoft.com/office/drawing/2014/main" id="{8873BC8F-E97B-DD4F-975B-227446AE8410}"/>
              </a:ext>
            </a:extLst>
          </p:cNvPr>
          <p:cNvSpPr>
            <a:spLocks noGrp="1"/>
          </p:cNvSpPr>
          <p:nvPr>
            <p:ph type="body" sz="quarter" idx="14"/>
          </p:nvPr>
        </p:nvSpPr>
        <p:spPr/>
        <p:txBody>
          <a:bodyPr/>
          <a:lstStyle/>
          <a:p>
            <a:endParaRPr lang="en-DE"/>
          </a:p>
        </p:txBody>
      </p:sp>
      <p:graphicFrame>
        <p:nvGraphicFramePr>
          <p:cNvPr id="8" name="Content Placeholder 2">
            <a:extLst>
              <a:ext uri="{FF2B5EF4-FFF2-40B4-BE49-F238E27FC236}">
                <a16:creationId xmlns:a16="http://schemas.microsoft.com/office/drawing/2014/main" id="{6003739B-3B34-8740-AEEB-058FB8D167E5}"/>
              </a:ext>
            </a:extLst>
          </p:cNvPr>
          <p:cNvGraphicFramePr>
            <a:graphicFrameLocks noGrp="1"/>
          </p:cNvGraphicFramePr>
          <p:nvPr>
            <p:ph idx="1"/>
            <p:extLst>
              <p:ext uri="{D42A27DB-BD31-4B8C-83A1-F6EECF244321}">
                <p14:modId xmlns:p14="http://schemas.microsoft.com/office/powerpoint/2010/main" val="1996870705"/>
              </p:ext>
            </p:extLst>
          </p:nvPr>
        </p:nvGraphicFramePr>
        <p:xfrm>
          <a:off x="1251744" y="1125538"/>
          <a:ext cx="9688512"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77106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835B08-58D1-D546-83F8-F496C56BDCC0}"/>
              </a:ext>
            </a:extLst>
          </p:cNvPr>
          <p:cNvSpPr>
            <a:spLocks noGrp="1"/>
          </p:cNvSpPr>
          <p:nvPr>
            <p:ph type="body" sz="quarter" idx="10"/>
          </p:nvPr>
        </p:nvSpPr>
        <p:spPr/>
        <p:txBody>
          <a:bodyPr/>
          <a:lstStyle/>
          <a:p>
            <a:r>
              <a:rPr lang="en-DE" dirty="0"/>
              <a:t>Domain/Data Analysis</a:t>
            </a:r>
          </a:p>
        </p:txBody>
      </p:sp>
      <p:sp>
        <p:nvSpPr>
          <p:cNvPr id="4" name="Footer Placeholder 3">
            <a:extLst>
              <a:ext uri="{FF2B5EF4-FFF2-40B4-BE49-F238E27FC236}">
                <a16:creationId xmlns:a16="http://schemas.microsoft.com/office/drawing/2014/main" id="{22C8A9C6-7DF9-9949-A093-AF5F4C77CB4D}"/>
              </a:ext>
            </a:extLst>
          </p:cNvPr>
          <p:cNvSpPr>
            <a:spLocks noGrp="1"/>
          </p:cNvSpPr>
          <p:nvPr>
            <p:ph type="ftr" sz="quarter" idx="11"/>
          </p:nvPr>
        </p:nvSpPr>
        <p:spPr/>
        <p:txBody>
          <a:bodyPr/>
          <a:lstStyle/>
          <a:p>
            <a:pPr>
              <a:defRPr/>
            </a:pPr>
            <a:r>
              <a:rPr lang="de-DE" sz="900">
                <a:solidFill>
                  <a:schemeClr val="bg1"/>
                </a:solidFill>
              </a:rPr>
              <a:t>Pothole App</a:t>
            </a:r>
            <a:endParaRPr lang="de-DE" sz="900" dirty="0">
              <a:solidFill>
                <a:schemeClr val="bg1"/>
              </a:solidFill>
            </a:endParaRPr>
          </a:p>
        </p:txBody>
      </p:sp>
      <p:sp>
        <p:nvSpPr>
          <p:cNvPr id="5" name="Slide Number Placeholder 4">
            <a:extLst>
              <a:ext uri="{FF2B5EF4-FFF2-40B4-BE49-F238E27FC236}">
                <a16:creationId xmlns:a16="http://schemas.microsoft.com/office/drawing/2014/main" id="{AC254655-0C5F-EF47-910C-DA7AD6A3965C}"/>
              </a:ext>
            </a:extLst>
          </p:cNvPr>
          <p:cNvSpPr>
            <a:spLocks noGrp="1"/>
          </p:cNvSpPr>
          <p:nvPr>
            <p:ph type="sldNum" sz="quarter" idx="12"/>
          </p:nvPr>
        </p:nvSpPr>
        <p:spPr/>
        <p:txBody>
          <a:bodyPr/>
          <a:lstStyle/>
          <a:p>
            <a:pPr>
              <a:defRPr/>
            </a:pPr>
            <a:fld id="{E7D33876-A343-4AB0-AF59-3085283FF471}" type="slidenum">
              <a:rPr lang="de-DE" altLang="de-DE" smtClean="0"/>
              <a:pPr>
                <a:defRPr/>
              </a:pPr>
              <a:t>3</a:t>
            </a:fld>
            <a:endParaRPr lang="de-DE" altLang="de-DE" dirty="0"/>
          </a:p>
        </p:txBody>
      </p:sp>
      <p:sp>
        <p:nvSpPr>
          <p:cNvPr id="6" name="Date Placeholder 5">
            <a:extLst>
              <a:ext uri="{FF2B5EF4-FFF2-40B4-BE49-F238E27FC236}">
                <a16:creationId xmlns:a16="http://schemas.microsoft.com/office/drawing/2014/main" id="{8EC52CC5-871B-074A-88A4-2F5F944C388D}"/>
              </a:ext>
            </a:extLst>
          </p:cNvPr>
          <p:cNvSpPr>
            <a:spLocks noGrp="1"/>
          </p:cNvSpPr>
          <p:nvPr>
            <p:ph type="dt" sz="half" idx="13"/>
          </p:nvPr>
        </p:nvSpPr>
        <p:spPr/>
        <p:txBody>
          <a:bodyPr/>
          <a:lstStyle/>
          <a:p>
            <a:pPr>
              <a:defRPr/>
            </a:pPr>
            <a:fld id="{343F447D-18C7-4BD6-B08F-4152D8BD2FE5}" type="datetime1">
              <a:rPr lang="de-DE" smtClean="0"/>
              <a:pPr>
                <a:defRPr/>
              </a:pPr>
              <a:t>10.02.25</a:t>
            </a:fld>
            <a:endParaRPr lang="de-DE" dirty="0"/>
          </a:p>
        </p:txBody>
      </p:sp>
      <p:sp>
        <p:nvSpPr>
          <p:cNvPr id="7" name="Text Placeholder 6">
            <a:extLst>
              <a:ext uri="{FF2B5EF4-FFF2-40B4-BE49-F238E27FC236}">
                <a16:creationId xmlns:a16="http://schemas.microsoft.com/office/drawing/2014/main" id="{51533CC3-53EE-F642-A5E9-C85BB96EFA60}"/>
              </a:ext>
            </a:extLst>
          </p:cNvPr>
          <p:cNvSpPr>
            <a:spLocks noGrp="1"/>
          </p:cNvSpPr>
          <p:nvPr>
            <p:ph type="body" sz="quarter" idx="14"/>
          </p:nvPr>
        </p:nvSpPr>
        <p:spPr/>
        <p:txBody>
          <a:bodyPr/>
          <a:lstStyle/>
          <a:p>
            <a:endParaRPr lang="en-DE"/>
          </a:p>
        </p:txBody>
      </p:sp>
      <p:pic>
        <p:nvPicPr>
          <p:cNvPr id="12" name="Content Placeholder 10">
            <a:extLst>
              <a:ext uri="{FF2B5EF4-FFF2-40B4-BE49-F238E27FC236}">
                <a16:creationId xmlns:a16="http://schemas.microsoft.com/office/drawing/2014/main" id="{3499D607-8E7D-1F4F-819E-D91797DB3520}"/>
              </a:ext>
            </a:extLst>
          </p:cNvPr>
          <p:cNvPicPr>
            <a:picLocks noGrp="1" noChangeAspect="1"/>
          </p:cNvPicPr>
          <p:nvPr>
            <p:ph sz="half" idx="1"/>
          </p:nvPr>
        </p:nvPicPr>
        <p:blipFill>
          <a:blip r:embed="rId3" cstate="hqprint">
            <a:extLst>
              <a:ext uri="{28A0092B-C50C-407E-A947-70E740481C1C}">
                <a14:useLocalDpi xmlns:a14="http://schemas.microsoft.com/office/drawing/2010/main"/>
              </a:ext>
            </a:extLst>
          </a:blip>
          <a:stretch>
            <a:fillRect/>
          </a:stretch>
        </p:blipFill>
        <p:spPr>
          <a:xfrm>
            <a:off x="335360" y="1430181"/>
            <a:ext cx="3997637" cy="3997637"/>
          </a:xfrm>
          <a:prstGeom prst="rect">
            <a:avLst/>
          </a:prstGeom>
        </p:spPr>
      </p:pic>
      <p:graphicFrame>
        <p:nvGraphicFramePr>
          <p:cNvPr id="14" name="Table 15">
            <a:extLst>
              <a:ext uri="{FF2B5EF4-FFF2-40B4-BE49-F238E27FC236}">
                <a16:creationId xmlns:a16="http://schemas.microsoft.com/office/drawing/2014/main" id="{AED9CC2C-FF55-7244-9646-26DE4AF232D9}"/>
              </a:ext>
            </a:extLst>
          </p:cNvPr>
          <p:cNvGraphicFramePr>
            <a:graphicFrameLocks noGrp="1"/>
          </p:cNvGraphicFramePr>
          <p:nvPr>
            <p:extLst>
              <p:ext uri="{D42A27DB-BD31-4B8C-83A1-F6EECF244321}">
                <p14:modId xmlns:p14="http://schemas.microsoft.com/office/powerpoint/2010/main" val="1676221092"/>
              </p:ext>
            </p:extLst>
          </p:nvPr>
        </p:nvGraphicFramePr>
        <p:xfrm>
          <a:off x="4618645" y="4015313"/>
          <a:ext cx="5000106" cy="1483360"/>
        </p:xfrm>
        <a:graphic>
          <a:graphicData uri="http://schemas.openxmlformats.org/drawingml/2006/table">
            <a:tbl>
              <a:tblPr firstCol="1">
                <a:tableStyleId>{7DF18680-E054-41AD-8BC1-D1AEF772440D}</a:tableStyleId>
              </a:tblPr>
              <a:tblGrid>
                <a:gridCol w="3384058">
                  <a:extLst>
                    <a:ext uri="{9D8B030D-6E8A-4147-A177-3AD203B41FA5}">
                      <a16:colId xmlns:a16="http://schemas.microsoft.com/office/drawing/2014/main" val="3055845472"/>
                    </a:ext>
                  </a:extLst>
                </a:gridCol>
                <a:gridCol w="1616048">
                  <a:extLst>
                    <a:ext uri="{9D8B030D-6E8A-4147-A177-3AD203B41FA5}">
                      <a16:colId xmlns:a16="http://schemas.microsoft.com/office/drawing/2014/main" val="1885677283"/>
                    </a:ext>
                  </a:extLst>
                </a:gridCol>
              </a:tblGrid>
              <a:tr h="370840">
                <a:tc>
                  <a:txBody>
                    <a:bodyPr/>
                    <a:lstStyle/>
                    <a:p>
                      <a:pPr algn="ctr"/>
                      <a:r>
                        <a:rPr lang="en-US" dirty="0"/>
                        <a:t>Total Images</a:t>
                      </a:r>
                    </a:p>
                  </a:txBody>
                  <a:tcPr/>
                </a:tc>
                <a:tc>
                  <a:txBody>
                    <a:bodyPr/>
                    <a:lstStyle/>
                    <a:p>
                      <a:pPr algn="ctr"/>
                      <a:r>
                        <a:rPr lang="en-US" dirty="0"/>
                        <a:t>4832</a:t>
                      </a:r>
                    </a:p>
                  </a:txBody>
                  <a:tcPr/>
                </a:tc>
                <a:extLst>
                  <a:ext uri="{0D108BD9-81ED-4DB2-BD59-A6C34878D82A}">
                    <a16:rowId xmlns:a16="http://schemas.microsoft.com/office/drawing/2014/main" val="2188521147"/>
                  </a:ext>
                </a:extLst>
              </a:tr>
              <a:tr h="370840">
                <a:tc>
                  <a:txBody>
                    <a:bodyPr/>
                    <a:lstStyle/>
                    <a:p>
                      <a:pPr algn="ctr"/>
                      <a:r>
                        <a:rPr lang="en-US" dirty="0"/>
                        <a:t>Training</a:t>
                      </a:r>
                    </a:p>
                  </a:txBody>
                  <a:tcPr/>
                </a:tc>
                <a:tc>
                  <a:txBody>
                    <a:bodyPr/>
                    <a:lstStyle/>
                    <a:p>
                      <a:pPr algn="ctr"/>
                      <a:r>
                        <a:rPr lang="en-US" dirty="0"/>
                        <a:t>3948</a:t>
                      </a:r>
                    </a:p>
                  </a:txBody>
                  <a:tcPr/>
                </a:tc>
                <a:extLst>
                  <a:ext uri="{0D108BD9-81ED-4DB2-BD59-A6C34878D82A}">
                    <a16:rowId xmlns:a16="http://schemas.microsoft.com/office/drawing/2014/main" val="2911179071"/>
                  </a:ext>
                </a:extLst>
              </a:tr>
              <a:tr h="370840">
                <a:tc>
                  <a:txBody>
                    <a:bodyPr/>
                    <a:lstStyle/>
                    <a:p>
                      <a:pPr algn="ctr"/>
                      <a:r>
                        <a:rPr lang="en-US" dirty="0"/>
                        <a:t>Validation</a:t>
                      </a:r>
                    </a:p>
                  </a:txBody>
                  <a:tcPr/>
                </a:tc>
                <a:tc>
                  <a:txBody>
                    <a:bodyPr/>
                    <a:lstStyle/>
                    <a:p>
                      <a:pPr algn="ctr"/>
                      <a:r>
                        <a:rPr lang="en-US" dirty="0"/>
                        <a:t>642</a:t>
                      </a:r>
                    </a:p>
                  </a:txBody>
                  <a:tcPr/>
                </a:tc>
                <a:extLst>
                  <a:ext uri="{0D108BD9-81ED-4DB2-BD59-A6C34878D82A}">
                    <a16:rowId xmlns:a16="http://schemas.microsoft.com/office/drawing/2014/main" val="636058853"/>
                  </a:ext>
                </a:extLst>
              </a:tr>
              <a:tr h="370840">
                <a:tc>
                  <a:txBody>
                    <a:bodyPr/>
                    <a:lstStyle/>
                    <a:p>
                      <a:pPr algn="ctr"/>
                      <a:r>
                        <a:rPr lang="en-US" dirty="0"/>
                        <a:t>Calibration &amp; Testing</a:t>
                      </a:r>
                    </a:p>
                  </a:txBody>
                  <a:tcPr/>
                </a:tc>
                <a:tc>
                  <a:txBody>
                    <a:bodyPr/>
                    <a:lstStyle/>
                    <a:p>
                      <a:pPr algn="ctr"/>
                      <a:r>
                        <a:rPr lang="en-US" dirty="0"/>
                        <a:t>242</a:t>
                      </a:r>
                    </a:p>
                  </a:txBody>
                  <a:tcPr/>
                </a:tc>
                <a:extLst>
                  <a:ext uri="{0D108BD9-81ED-4DB2-BD59-A6C34878D82A}">
                    <a16:rowId xmlns:a16="http://schemas.microsoft.com/office/drawing/2014/main" val="484962161"/>
                  </a:ext>
                </a:extLst>
              </a:tr>
            </a:tbl>
          </a:graphicData>
        </a:graphic>
      </p:graphicFrame>
      <p:graphicFrame>
        <p:nvGraphicFramePr>
          <p:cNvPr id="15" name="Table 18">
            <a:extLst>
              <a:ext uri="{FF2B5EF4-FFF2-40B4-BE49-F238E27FC236}">
                <a16:creationId xmlns:a16="http://schemas.microsoft.com/office/drawing/2014/main" id="{AA94F674-0FFF-7D47-BE24-036E2AF11B4A}"/>
              </a:ext>
            </a:extLst>
          </p:cNvPr>
          <p:cNvGraphicFramePr>
            <a:graphicFrameLocks noGrp="1"/>
          </p:cNvGraphicFramePr>
          <p:nvPr>
            <p:extLst>
              <p:ext uri="{D42A27DB-BD31-4B8C-83A1-F6EECF244321}">
                <p14:modId xmlns:p14="http://schemas.microsoft.com/office/powerpoint/2010/main" val="1154052170"/>
              </p:ext>
            </p:extLst>
          </p:nvPr>
        </p:nvGraphicFramePr>
        <p:xfrm>
          <a:off x="4583832" y="1486281"/>
          <a:ext cx="5000106" cy="2252292"/>
        </p:xfrm>
        <a:graphic>
          <a:graphicData uri="http://schemas.openxmlformats.org/drawingml/2006/table">
            <a:tbl>
              <a:tblPr bandRow="1">
                <a:tableStyleId>{5C22544A-7EE6-4342-B048-85BDC9FD1C3A}</a:tableStyleId>
              </a:tblPr>
              <a:tblGrid>
                <a:gridCol w="3560386">
                  <a:extLst>
                    <a:ext uri="{9D8B030D-6E8A-4147-A177-3AD203B41FA5}">
                      <a16:colId xmlns:a16="http://schemas.microsoft.com/office/drawing/2014/main" val="243710924"/>
                    </a:ext>
                  </a:extLst>
                </a:gridCol>
                <a:gridCol w="1439720">
                  <a:extLst>
                    <a:ext uri="{9D8B030D-6E8A-4147-A177-3AD203B41FA5}">
                      <a16:colId xmlns:a16="http://schemas.microsoft.com/office/drawing/2014/main" val="2090230480"/>
                    </a:ext>
                  </a:extLst>
                </a:gridCol>
              </a:tblGrid>
              <a:tr h="623226">
                <a:tc>
                  <a:txBody>
                    <a:bodyPr/>
                    <a:lstStyle/>
                    <a:p>
                      <a:pPr algn="l"/>
                      <a:r>
                        <a:rPr lang="en-GB" sz="1800" b="0" i="0" kern="1200" dirty="0">
                          <a:solidFill>
                            <a:schemeClr val="dk1"/>
                          </a:solidFill>
                          <a:effectLst/>
                          <a:latin typeface="+mn-lt"/>
                          <a:ea typeface="+mn-ea"/>
                          <a:cs typeface="+mn-cs"/>
                        </a:rPr>
                        <a:t>Kaggle: </a:t>
                      </a:r>
                      <a:r>
                        <a:rPr lang="en-GB" sz="1800" b="0" i="0" kern="1200" dirty="0" err="1">
                          <a:solidFill>
                            <a:schemeClr val="dk1"/>
                          </a:solidFill>
                          <a:effectLst/>
                          <a:latin typeface="+mn-lt"/>
                          <a:ea typeface="+mn-ea"/>
                          <a:cs typeface="+mn-cs"/>
                        </a:rPr>
                        <a:t>Booysen</a:t>
                      </a:r>
                      <a:r>
                        <a:rPr lang="en-GB" sz="1800" b="0" i="0" kern="1200" dirty="0">
                          <a:solidFill>
                            <a:schemeClr val="dk1"/>
                          </a:solidFill>
                          <a:effectLst/>
                          <a:latin typeface="+mn-lt"/>
                          <a:ea typeface="+mn-ea"/>
                          <a:cs typeface="+mn-cs"/>
                        </a:rPr>
                        <a:t> and Kroon 2015</a:t>
                      </a:r>
                      <a:endParaRPr lang="en-US" i="0" dirty="0"/>
                    </a:p>
                  </a:txBody>
                  <a:tcPr anchor="ctr">
                    <a:solidFill>
                      <a:schemeClr val="accent1">
                        <a:lumMod val="40000"/>
                        <a:lumOff val="60000"/>
                      </a:schemeClr>
                    </a:solidFill>
                  </a:tcPr>
                </a:tc>
                <a:tc rowSpan="3">
                  <a:txBody>
                    <a:bodyPr/>
                    <a:lstStyle/>
                    <a:p>
                      <a:pPr algn="l"/>
                      <a:r>
                        <a:rPr lang="en-US" i="0" dirty="0"/>
                        <a:t>Street View</a:t>
                      </a:r>
                    </a:p>
                  </a:txBody>
                  <a:tcPr anchor="ctr">
                    <a:solidFill>
                      <a:schemeClr val="accent1">
                        <a:lumMod val="40000"/>
                        <a:lumOff val="60000"/>
                      </a:schemeClr>
                    </a:solidFill>
                  </a:tcPr>
                </a:tc>
                <a:extLst>
                  <a:ext uri="{0D108BD9-81ED-4DB2-BD59-A6C34878D82A}">
                    <a16:rowId xmlns:a16="http://schemas.microsoft.com/office/drawing/2014/main" val="1981652200"/>
                  </a:ext>
                </a:extLst>
              </a:tr>
              <a:tr h="361075">
                <a:tc>
                  <a:txBody>
                    <a:bodyPr/>
                    <a:lstStyle/>
                    <a:p>
                      <a:pPr algn="l"/>
                      <a:r>
                        <a:rPr lang="en-GB" sz="1800" b="0" i="0" kern="1200" dirty="0">
                          <a:solidFill>
                            <a:schemeClr val="dk1"/>
                          </a:solidFill>
                          <a:effectLst/>
                          <a:latin typeface="+mn-lt"/>
                          <a:ea typeface="+mn-ea"/>
                          <a:cs typeface="+mn-cs"/>
                        </a:rPr>
                        <a:t>Kaggle: </a:t>
                      </a:r>
                      <a:r>
                        <a:rPr lang="en-GB" sz="1800" b="0" i="0" kern="1200" dirty="0" err="1">
                          <a:solidFill>
                            <a:schemeClr val="dk1"/>
                          </a:solidFill>
                          <a:effectLst/>
                          <a:latin typeface="+mn-lt"/>
                          <a:ea typeface="+mn-ea"/>
                          <a:cs typeface="+mn-cs"/>
                        </a:rPr>
                        <a:t>Praramadhan</a:t>
                      </a:r>
                      <a:r>
                        <a:rPr lang="en-GB" sz="1800" b="0" i="0" kern="1200" dirty="0">
                          <a:solidFill>
                            <a:schemeClr val="dk1"/>
                          </a:solidFill>
                          <a:effectLst/>
                          <a:latin typeface="+mn-lt"/>
                          <a:ea typeface="+mn-ea"/>
                          <a:cs typeface="+mn-cs"/>
                        </a:rPr>
                        <a:t> 2021</a:t>
                      </a:r>
                      <a:endParaRPr lang="en-US" i="0" dirty="0"/>
                    </a:p>
                  </a:txBody>
                  <a:tcPr anchor="ctr">
                    <a:solidFill>
                      <a:schemeClr val="accent1">
                        <a:lumMod val="40000"/>
                        <a:lumOff val="60000"/>
                      </a:schemeClr>
                    </a:solidFill>
                  </a:tcPr>
                </a:tc>
                <a:tc vMerge="1">
                  <a:txBody>
                    <a:bodyPr/>
                    <a:lstStyle/>
                    <a:p>
                      <a:endParaRPr lang="en-US" i="1" dirty="0"/>
                    </a:p>
                  </a:txBody>
                  <a:tcPr>
                    <a:solidFill>
                      <a:schemeClr val="accent1">
                        <a:lumMod val="40000"/>
                        <a:lumOff val="60000"/>
                      </a:schemeClr>
                    </a:solidFill>
                  </a:tcPr>
                </a:tc>
                <a:extLst>
                  <a:ext uri="{0D108BD9-81ED-4DB2-BD59-A6C34878D82A}">
                    <a16:rowId xmlns:a16="http://schemas.microsoft.com/office/drawing/2014/main" val="197407959"/>
                  </a:ext>
                </a:extLst>
              </a:tr>
              <a:tr h="623226">
                <a:tc>
                  <a:txBody>
                    <a:bodyPr/>
                    <a:lstStyle/>
                    <a:p>
                      <a:pPr algn="l"/>
                      <a:r>
                        <a:rPr lang="en-GB" sz="1800" b="0" i="0" kern="1200" dirty="0">
                          <a:solidFill>
                            <a:schemeClr val="dk1"/>
                          </a:solidFill>
                          <a:effectLst/>
                          <a:latin typeface="+mn-lt"/>
                          <a:ea typeface="+mn-ea"/>
                          <a:cs typeface="+mn-cs"/>
                        </a:rPr>
                        <a:t>Roboflow: </a:t>
                      </a:r>
                      <a:r>
                        <a:rPr lang="en-GB" sz="1800" b="0" i="0" kern="1200" dirty="0" err="1">
                          <a:solidFill>
                            <a:schemeClr val="dk1"/>
                          </a:solidFill>
                          <a:effectLst/>
                          <a:latin typeface="+mn-lt"/>
                          <a:ea typeface="+mn-ea"/>
                          <a:cs typeface="+mn-cs"/>
                        </a:rPr>
                        <a:t>Atikur</a:t>
                      </a:r>
                      <a:r>
                        <a:rPr lang="en-GB" sz="1800" b="0" i="0" kern="1200" dirty="0">
                          <a:solidFill>
                            <a:schemeClr val="dk1"/>
                          </a:solidFill>
                          <a:effectLst/>
                          <a:latin typeface="+mn-lt"/>
                          <a:ea typeface="+mn-ea"/>
                          <a:cs typeface="+mn-cs"/>
                        </a:rPr>
                        <a:t> </a:t>
                      </a:r>
                      <a:r>
                        <a:rPr lang="en-GB" sz="1800" b="0" i="0" kern="1200" dirty="0" err="1">
                          <a:solidFill>
                            <a:schemeClr val="dk1"/>
                          </a:solidFill>
                          <a:effectLst/>
                          <a:latin typeface="+mn-lt"/>
                          <a:ea typeface="+mn-ea"/>
                          <a:cs typeface="+mn-cs"/>
                        </a:rPr>
                        <a:t>Chitholian</a:t>
                      </a:r>
                      <a:r>
                        <a:rPr lang="en-GB" sz="1800" b="0" i="0" kern="1200" dirty="0">
                          <a:solidFill>
                            <a:schemeClr val="dk1"/>
                          </a:solidFill>
                          <a:effectLst/>
                          <a:latin typeface="+mn-lt"/>
                          <a:ea typeface="+mn-ea"/>
                          <a:cs typeface="+mn-cs"/>
                        </a:rPr>
                        <a:t> 2020</a:t>
                      </a:r>
                      <a:endParaRPr lang="en-US" i="0" dirty="0"/>
                    </a:p>
                  </a:txBody>
                  <a:tcPr anchor="ctr">
                    <a:solidFill>
                      <a:schemeClr val="accent1">
                        <a:lumMod val="40000"/>
                        <a:lumOff val="60000"/>
                      </a:schemeClr>
                    </a:solidFill>
                  </a:tcPr>
                </a:tc>
                <a:tc vMerge="1">
                  <a:txBody>
                    <a:bodyPr/>
                    <a:lstStyle/>
                    <a:p>
                      <a:endParaRPr lang="en-US" i="1" dirty="0"/>
                    </a:p>
                  </a:txBody>
                  <a:tcPr>
                    <a:solidFill>
                      <a:schemeClr val="accent1">
                        <a:lumMod val="40000"/>
                        <a:lumOff val="60000"/>
                      </a:schemeClr>
                    </a:solidFill>
                  </a:tcPr>
                </a:tc>
                <a:extLst>
                  <a:ext uri="{0D108BD9-81ED-4DB2-BD59-A6C34878D82A}">
                    <a16:rowId xmlns:a16="http://schemas.microsoft.com/office/drawing/2014/main" val="1284494305"/>
                  </a:ext>
                </a:extLst>
              </a:tr>
              <a:tr h="6232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i="0" kern="1200" dirty="0">
                          <a:solidFill>
                            <a:schemeClr val="dk1"/>
                          </a:solidFill>
                          <a:effectLst/>
                          <a:latin typeface="+mn-lt"/>
                          <a:ea typeface="+mn-ea"/>
                          <a:cs typeface="+mn-cs"/>
                          <a:hlinkClick r:id="rId4"/>
                        </a:rPr>
                        <a:t>RDD2020</a:t>
                      </a:r>
                      <a:r>
                        <a:rPr lang="en-GB" sz="1800" b="0" i="0" kern="1200" dirty="0">
                          <a:solidFill>
                            <a:schemeClr val="dk1"/>
                          </a:solidFill>
                          <a:effectLst/>
                          <a:latin typeface="+mn-lt"/>
                          <a:ea typeface="+mn-ea"/>
                          <a:cs typeface="+mn-cs"/>
                        </a:rPr>
                        <a:t>: Road damage detection challenge 2020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i="0" kern="1200" dirty="0">
                          <a:solidFill>
                            <a:schemeClr val="dk1"/>
                          </a:solidFill>
                          <a:effectLst/>
                          <a:latin typeface="+mn-lt"/>
                          <a:ea typeface="+mn-ea"/>
                          <a:cs typeface="+mn-cs"/>
                        </a:rPr>
                        <a:t>Drive View</a:t>
                      </a:r>
                    </a:p>
                  </a:txBody>
                  <a:tcPr anchor="ctr"/>
                </a:tc>
                <a:extLst>
                  <a:ext uri="{0D108BD9-81ED-4DB2-BD59-A6C34878D82A}">
                    <a16:rowId xmlns:a16="http://schemas.microsoft.com/office/drawing/2014/main" val="1860945669"/>
                  </a:ext>
                </a:extLst>
              </a:tr>
            </a:tbl>
          </a:graphicData>
        </a:graphic>
      </p:graphicFrame>
      <p:pic>
        <p:nvPicPr>
          <p:cNvPr id="11" name="Picture 10" descr="A picture containing text, sky, outdoor, car&#10;&#10;Description automatically generated">
            <a:extLst>
              <a:ext uri="{FF2B5EF4-FFF2-40B4-BE49-F238E27FC236}">
                <a16:creationId xmlns:a16="http://schemas.microsoft.com/office/drawing/2014/main" id="{71652DC8-1824-5445-B620-D14ADAE2491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935765" y="3494856"/>
            <a:ext cx="1920875" cy="1393825"/>
          </a:xfrm>
          <a:prstGeom prst="rect">
            <a:avLst/>
          </a:prstGeom>
        </p:spPr>
      </p:pic>
      <p:pic>
        <p:nvPicPr>
          <p:cNvPr id="16" name="Picture 15" descr="A picture containing outdoor, ground, grass, road&#10;&#10;Description automatically generated">
            <a:extLst>
              <a:ext uri="{FF2B5EF4-FFF2-40B4-BE49-F238E27FC236}">
                <a16:creationId xmlns:a16="http://schemas.microsoft.com/office/drawing/2014/main" id="{D098F74F-A0D0-3C4B-8113-0BE791518586}"/>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9935765" y="1654968"/>
            <a:ext cx="1920875" cy="1393826"/>
          </a:xfrm>
          <a:prstGeom prst="rect">
            <a:avLst/>
          </a:prstGeom>
        </p:spPr>
      </p:pic>
    </p:spTree>
    <p:extLst>
      <p:ext uri="{BB962C8B-B14F-4D97-AF65-F5344CB8AC3E}">
        <p14:creationId xmlns:p14="http://schemas.microsoft.com/office/powerpoint/2010/main" val="687799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6C1CCD-CDCA-1D47-95DD-D3E332F9E2FA}"/>
              </a:ext>
            </a:extLst>
          </p:cNvPr>
          <p:cNvSpPr>
            <a:spLocks noGrp="1"/>
          </p:cNvSpPr>
          <p:nvPr>
            <p:ph type="body" sz="quarter" idx="10"/>
          </p:nvPr>
        </p:nvSpPr>
        <p:spPr/>
        <p:txBody>
          <a:bodyPr/>
          <a:lstStyle/>
          <a:p>
            <a:r>
              <a:rPr lang="en-DE" dirty="0"/>
              <a:t>Stage 1: ML Lifecycle</a:t>
            </a:r>
          </a:p>
        </p:txBody>
      </p:sp>
      <p:sp>
        <p:nvSpPr>
          <p:cNvPr id="4" name="Footer Placeholder 3">
            <a:extLst>
              <a:ext uri="{FF2B5EF4-FFF2-40B4-BE49-F238E27FC236}">
                <a16:creationId xmlns:a16="http://schemas.microsoft.com/office/drawing/2014/main" id="{385FE314-1753-9543-B1BF-2C85A3E6CC0F}"/>
              </a:ext>
            </a:extLst>
          </p:cNvPr>
          <p:cNvSpPr>
            <a:spLocks noGrp="1"/>
          </p:cNvSpPr>
          <p:nvPr>
            <p:ph type="ftr" sz="quarter" idx="11"/>
          </p:nvPr>
        </p:nvSpPr>
        <p:spPr/>
        <p:txBody>
          <a:bodyPr/>
          <a:lstStyle/>
          <a:p>
            <a:pPr>
              <a:defRPr/>
            </a:pPr>
            <a:r>
              <a:rPr lang="de-DE" sz="900">
                <a:solidFill>
                  <a:schemeClr val="bg1"/>
                </a:solidFill>
              </a:rPr>
              <a:t>Pothole App</a:t>
            </a:r>
            <a:endParaRPr lang="de-DE" sz="900" dirty="0">
              <a:solidFill>
                <a:schemeClr val="bg1"/>
              </a:solidFill>
            </a:endParaRPr>
          </a:p>
        </p:txBody>
      </p:sp>
      <p:sp>
        <p:nvSpPr>
          <p:cNvPr id="5" name="Slide Number Placeholder 4">
            <a:extLst>
              <a:ext uri="{FF2B5EF4-FFF2-40B4-BE49-F238E27FC236}">
                <a16:creationId xmlns:a16="http://schemas.microsoft.com/office/drawing/2014/main" id="{5F04DF78-41C4-CF40-B11D-6EEC7DCD634F}"/>
              </a:ext>
            </a:extLst>
          </p:cNvPr>
          <p:cNvSpPr>
            <a:spLocks noGrp="1"/>
          </p:cNvSpPr>
          <p:nvPr>
            <p:ph type="sldNum" sz="quarter" idx="12"/>
          </p:nvPr>
        </p:nvSpPr>
        <p:spPr/>
        <p:txBody>
          <a:bodyPr/>
          <a:lstStyle/>
          <a:p>
            <a:pPr>
              <a:defRPr/>
            </a:pPr>
            <a:fld id="{E7D33876-A343-4AB0-AF59-3085283FF471}" type="slidenum">
              <a:rPr lang="de-DE" altLang="de-DE" smtClean="0"/>
              <a:pPr>
                <a:defRPr/>
              </a:pPr>
              <a:t>4</a:t>
            </a:fld>
            <a:endParaRPr lang="de-DE" altLang="de-DE" dirty="0"/>
          </a:p>
        </p:txBody>
      </p:sp>
      <p:sp>
        <p:nvSpPr>
          <p:cNvPr id="6" name="Date Placeholder 5">
            <a:extLst>
              <a:ext uri="{FF2B5EF4-FFF2-40B4-BE49-F238E27FC236}">
                <a16:creationId xmlns:a16="http://schemas.microsoft.com/office/drawing/2014/main" id="{67AE0DF5-AAC5-364A-A30C-01B69D4267F8}"/>
              </a:ext>
            </a:extLst>
          </p:cNvPr>
          <p:cNvSpPr>
            <a:spLocks noGrp="1"/>
          </p:cNvSpPr>
          <p:nvPr>
            <p:ph type="dt" sz="half" idx="13"/>
          </p:nvPr>
        </p:nvSpPr>
        <p:spPr/>
        <p:txBody>
          <a:bodyPr/>
          <a:lstStyle/>
          <a:p>
            <a:pPr>
              <a:defRPr/>
            </a:pPr>
            <a:fld id="{343F447D-18C7-4BD6-B08F-4152D8BD2FE5}" type="datetime1">
              <a:rPr lang="de-DE" smtClean="0"/>
              <a:pPr>
                <a:defRPr/>
              </a:pPr>
              <a:t>10.02.25</a:t>
            </a:fld>
            <a:endParaRPr lang="de-DE" dirty="0"/>
          </a:p>
        </p:txBody>
      </p:sp>
      <p:sp>
        <p:nvSpPr>
          <p:cNvPr id="7" name="Text Placeholder 6">
            <a:extLst>
              <a:ext uri="{FF2B5EF4-FFF2-40B4-BE49-F238E27FC236}">
                <a16:creationId xmlns:a16="http://schemas.microsoft.com/office/drawing/2014/main" id="{4928E09D-06B3-314E-BA98-839B85450A00}"/>
              </a:ext>
            </a:extLst>
          </p:cNvPr>
          <p:cNvSpPr>
            <a:spLocks noGrp="1"/>
          </p:cNvSpPr>
          <p:nvPr>
            <p:ph type="body" sz="quarter" idx="14"/>
          </p:nvPr>
        </p:nvSpPr>
        <p:spPr/>
        <p:txBody>
          <a:bodyPr/>
          <a:lstStyle/>
          <a:p>
            <a:endParaRPr lang="en-DE"/>
          </a:p>
        </p:txBody>
      </p:sp>
      <p:pic>
        <p:nvPicPr>
          <p:cNvPr id="8" name="Google Shape;84;p4">
            <a:extLst>
              <a:ext uri="{FF2B5EF4-FFF2-40B4-BE49-F238E27FC236}">
                <a16:creationId xmlns:a16="http://schemas.microsoft.com/office/drawing/2014/main" id="{BEF4082C-0C1D-3041-826D-8A20AEDF16A0}"/>
              </a:ext>
            </a:extLst>
          </p:cNvPr>
          <p:cNvPicPr preferRelativeResize="0"/>
          <p:nvPr/>
        </p:nvPicPr>
        <p:blipFill>
          <a:blip r:embed="rId3">
            <a:alphaModFix/>
          </a:blip>
          <a:stretch>
            <a:fillRect/>
          </a:stretch>
        </p:blipFill>
        <p:spPr>
          <a:xfrm>
            <a:off x="90123" y="3540419"/>
            <a:ext cx="2857500" cy="1905000"/>
          </a:xfrm>
          <a:prstGeom prst="rect">
            <a:avLst/>
          </a:prstGeom>
          <a:noFill/>
          <a:ln>
            <a:noFill/>
          </a:ln>
        </p:spPr>
      </p:pic>
      <p:pic>
        <p:nvPicPr>
          <p:cNvPr id="9" name="Google Shape;85;p4">
            <a:extLst>
              <a:ext uri="{FF2B5EF4-FFF2-40B4-BE49-F238E27FC236}">
                <a16:creationId xmlns:a16="http://schemas.microsoft.com/office/drawing/2014/main" id="{7D17BDBA-D1BC-6140-A1BD-F65386C056F9}"/>
              </a:ext>
            </a:extLst>
          </p:cNvPr>
          <p:cNvPicPr preferRelativeResize="0"/>
          <p:nvPr/>
        </p:nvPicPr>
        <p:blipFill>
          <a:blip r:embed="rId4">
            <a:alphaModFix/>
          </a:blip>
          <a:stretch>
            <a:fillRect/>
          </a:stretch>
        </p:blipFill>
        <p:spPr>
          <a:xfrm>
            <a:off x="2992460" y="3540431"/>
            <a:ext cx="2857500" cy="1905000"/>
          </a:xfrm>
          <a:prstGeom prst="rect">
            <a:avLst/>
          </a:prstGeom>
          <a:noFill/>
          <a:ln>
            <a:noFill/>
          </a:ln>
        </p:spPr>
      </p:pic>
      <p:pic>
        <p:nvPicPr>
          <p:cNvPr id="10" name="Google Shape;86;p4">
            <a:extLst>
              <a:ext uri="{FF2B5EF4-FFF2-40B4-BE49-F238E27FC236}">
                <a16:creationId xmlns:a16="http://schemas.microsoft.com/office/drawing/2014/main" id="{F998B94F-7D10-9C49-B16A-47D92E7D7EC5}"/>
              </a:ext>
            </a:extLst>
          </p:cNvPr>
          <p:cNvPicPr preferRelativeResize="0"/>
          <p:nvPr/>
        </p:nvPicPr>
        <p:blipFill rotWithShape="1">
          <a:blip r:embed="rId5" cstate="hqprint">
            <a:alphaModFix/>
            <a:extLst>
              <a:ext uri="{28A0092B-C50C-407E-A947-70E740481C1C}">
                <a14:useLocalDpi xmlns:a14="http://schemas.microsoft.com/office/drawing/2010/main"/>
              </a:ext>
            </a:extLst>
          </a:blip>
          <a:srcRect/>
          <a:stretch/>
        </p:blipFill>
        <p:spPr>
          <a:xfrm>
            <a:off x="5894797" y="3540421"/>
            <a:ext cx="3026401" cy="1905000"/>
          </a:xfrm>
          <a:prstGeom prst="rect">
            <a:avLst/>
          </a:prstGeom>
          <a:noFill/>
          <a:ln>
            <a:noFill/>
          </a:ln>
        </p:spPr>
      </p:pic>
      <p:sp>
        <p:nvSpPr>
          <p:cNvPr id="11" name="Google Shape;87;p4">
            <a:extLst>
              <a:ext uri="{FF2B5EF4-FFF2-40B4-BE49-F238E27FC236}">
                <a16:creationId xmlns:a16="http://schemas.microsoft.com/office/drawing/2014/main" id="{903299DF-9359-D14F-AE54-3274BBA9D6F3}"/>
              </a:ext>
            </a:extLst>
          </p:cNvPr>
          <p:cNvSpPr txBox="1"/>
          <p:nvPr/>
        </p:nvSpPr>
        <p:spPr>
          <a:xfrm>
            <a:off x="3354860" y="5378597"/>
            <a:ext cx="2132700" cy="738633"/>
          </a:xfrm>
          <a:prstGeom prst="rect">
            <a:avLst/>
          </a:prstGeom>
          <a:noFill/>
          <a:ln>
            <a:noFill/>
          </a:ln>
        </p:spPr>
        <p:txBody>
          <a:bodyPr spcFirstLastPara="1" wrap="square" lIns="91425" tIns="91425" rIns="91425" bIns="91425" anchor="t" anchorCtr="0">
            <a:spAutoFit/>
          </a:bodyPr>
          <a:lstStyle/>
          <a:p>
            <a:pPr algn="ctr"/>
            <a:r>
              <a:rPr lang="de-DE" dirty="0" err="1">
                <a:solidFill>
                  <a:schemeClr val="dk1"/>
                </a:solidFill>
              </a:rPr>
              <a:t>Deep</a:t>
            </a:r>
            <a:r>
              <a:rPr lang="de-DE" dirty="0">
                <a:solidFill>
                  <a:schemeClr val="dk1"/>
                </a:solidFill>
              </a:rPr>
              <a:t>-crack (Generative)</a:t>
            </a:r>
            <a:endParaRPr dirty="0">
              <a:solidFill>
                <a:schemeClr val="dk1"/>
              </a:solidFill>
            </a:endParaRPr>
          </a:p>
        </p:txBody>
      </p:sp>
      <p:sp>
        <p:nvSpPr>
          <p:cNvPr id="12" name="Google Shape;88;p4">
            <a:extLst>
              <a:ext uri="{FF2B5EF4-FFF2-40B4-BE49-F238E27FC236}">
                <a16:creationId xmlns:a16="http://schemas.microsoft.com/office/drawing/2014/main" id="{04F33EF0-0229-CA42-9022-7F6D6DB86B85}"/>
              </a:ext>
            </a:extLst>
          </p:cNvPr>
          <p:cNvSpPr txBox="1"/>
          <p:nvPr/>
        </p:nvSpPr>
        <p:spPr>
          <a:xfrm>
            <a:off x="6341647" y="5378596"/>
            <a:ext cx="2132700" cy="738633"/>
          </a:xfrm>
          <a:prstGeom prst="rect">
            <a:avLst/>
          </a:prstGeom>
          <a:noFill/>
          <a:ln>
            <a:noFill/>
          </a:ln>
        </p:spPr>
        <p:txBody>
          <a:bodyPr spcFirstLastPara="1" wrap="square" lIns="91425" tIns="91425" rIns="91425" bIns="91425" anchor="t" anchorCtr="0">
            <a:spAutoFit/>
          </a:bodyPr>
          <a:lstStyle/>
          <a:p>
            <a:pPr algn="ctr"/>
            <a:r>
              <a:rPr lang="de-DE" dirty="0" err="1">
                <a:solidFill>
                  <a:schemeClr val="dk1"/>
                </a:solidFill>
              </a:rPr>
              <a:t>Faster</a:t>
            </a:r>
            <a:r>
              <a:rPr lang="de-DE" dirty="0">
                <a:solidFill>
                  <a:schemeClr val="dk1"/>
                </a:solidFill>
              </a:rPr>
              <a:t>-RCNN</a:t>
            </a:r>
            <a:endParaRPr dirty="0">
              <a:solidFill>
                <a:schemeClr val="dk1"/>
              </a:solidFill>
            </a:endParaRPr>
          </a:p>
          <a:p>
            <a:pPr algn="ctr"/>
            <a:r>
              <a:rPr lang="de-DE" dirty="0">
                <a:solidFill>
                  <a:schemeClr val="dk1"/>
                </a:solidFill>
              </a:rPr>
              <a:t>(Discriminative)</a:t>
            </a:r>
            <a:endParaRPr dirty="0">
              <a:solidFill>
                <a:schemeClr val="dk1"/>
              </a:solidFill>
            </a:endParaRPr>
          </a:p>
        </p:txBody>
      </p:sp>
      <p:sp>
        <p:nvSpPr>
          <p:cNvPr id="13" name="Google Shape;91;p4">
            <a:extLst>
              <a:ext uri="{FF2B5EF4-FFF2-40B4-BE49-F238E27FC236}">
                <a16:creationId xmlns:a16="http://schemas.microsoft.com/office/drawing/2014/main" id="{382439EC-34EA-8A48-887C-F122B2292023}"/>
              </a:ext>
            </a:extLst>
          </p:cNvPr>
          <p:cNvSpPr txBox="1"/>
          <p:nvPr/>
        </p:nvSpPr>
        <p:spPr>
          <a:xfrm>
            <a:off x="375249" y="5556838"/>
            <a:ext cx="2132700" cy="461635"/>
          </a:xfrm>
          <a:prstGeom prst="rect">
            <a:avLst/>
          </a:prstGeom>
          <a:noFill/>
          <a:ln>
            <a:noFill/>
          </a:ln>
        </p:spPr>
        <p:txBody>
          <a:bodyPr spcFirstLastPara="1" wrap="square" lIns="91425" tIns="91425" rIns="91425" bIns="91425" anchor="t" anchorCtr="0">
            <a:spAutoFit/>
          </a:bodyPr>
          <a:lstStyle/>
          <a:p>
            <a:pPr algn="ctr"/>
            <a:r>
              <a:rPr lang="de-DE" dirty="0">
                <a:solidFill>
                  <a:schemeClr val="dk1"/>
                </a:solidFill>
              </a:rPr>
              <a:t>Input</a:t>
            </a:r>
            <a:endParaRPr dirty="0">
              <a:solidFill>
                <a:schemeClr val="dk1"/>
              </a:solidFill>
            </a:endParaRPr>
          </a:p>
        </p:txBody>
      </p:sp>
      <p:graphicFrame>
        <p:nvGraphicFramePr>
          <p:cNvPr id="14" name="Google Shape;89;p4">
            <a:extLst>
              <a:ext uri="{FF2B5EF4-FFF2-40B4-BE49-F238E27FC236}">
                <a16:creationId xmlns:a16="http://schemas.microsoft.com/office/drawing/2014/main" id="{F2B55876-AF1A-B04A-A491-4C277E42D9B5}"/>
              </a:ext>
            </a:extLst>
          </p:cNvPr>
          <p:cNvGraphicFramePr/>
          <p:nvPr>
            <p:extLst>
              <p:ext uri="{D42A27DB-BD31-4B8C-83A1-F6EECF244321}">
                <p14:modId xmlns:p14="http://schemas.microsoft.com/office/powerpoint/2010/main" val="2664773282"/>
              </p:ext>
            </p:extLst>
          </p:nvPr>
        </p:nvGraphicFramePr>
        <p:xfrm>
          <a:off x="1441599" y="1394415"/>
          <a:ext cx="9308802" cy="2034585"/>
        </p:xfrm>
        <a:graphic>
          <a:graphicData uri="http://schemas.openxmlformats.org/drawingml/2006/table">
            <a:tbl>
              <a:tblPr>
                <a:noFill/>
              </a:tblPr>
              <a:tblGrid>
                <a:gridCol w="3102934">
                  <a:extLst>
                    <a:ext uri="{9D8B030D-6E8A-4147-A177-3AD203B41FA5}">
                      <a16:colId xmlns:a16="http://schemas.microsoft.com/office/drawing/2014/main" val="20000"/>
                    </a:ext>
                  </a:extLst>
                </a:gridCol>
                <a:gridCol w="3102934">
                  <a:extLst>
                    <a:ext uri="{9D8B030D-6E8A-4147-A177-3AD203B41FA5}">
                      <a16:colId xmlns:a16="http://schemas.microsoft.com/office/drawing/2014/main" val="20001"/>
                    </a:ext>
                  </a:extLst>
                </a:gridCol>
                <a:gridCol w="3102934">
                  <a:extLst>
                    <a:ext uri="{9D8B030D-6E8A-4147-A177-3AD203B41FA5}">
                      <a16:colId xmlns:a16="http://schemas.microsoft.com/office/drawing/2014/main" val="20002"/>
                    </a:ext>
                  </a:extLst>
                </a:gridCol>
              </a:tblGrid>
              <a:tr h="464845">
                <a:tc>
                  <a:txBody>
                    <a:bodyPr/>
                    <a:lstStyle/>
                    <a:p>
                      <a:pPr marL="0" lvl="0" indent="0" algn="ctr" rtl="0">
                        <a:spcBef>
                          <a:spcPts val="0"/>
                        </a:spcBef>
                        <a:spcAft>
                          <a:spcPts val="0"/>
                        </a:spcAft>
                        <a:buNone/>
                      </a:pPr>
                      <a:r>
                        <a:rPr lang="de-DE" sz="1500" b="1" dirty="0" err="1"/>
                        <a:t>Characteristics</a:t>
                      </a:r>
                      <a:r>
                        <a:rPr lang="de-DE" sz="1500" b="1" dirty="0"/>
                        <a:t> &amp;</a:t>
                      </a:r>
                      <a:endParaRPr sz="1500" b="1" dirty="0"/>
                    </a:p>
                    <a:p>
                      <a:pPr marL="0" lvl="0" indent="0" algn="ctr" rtl="0">
                        <a:spcBef>
                          <a:spcPts val="0"/>
                        </a:spcBef>
                        <a:spcAft>
                          <a:spcPts val="0"/>
                        </a:spcAft>
                        <a:buNone/>
                      </a:pPr>
                      <a:r>
                        <a:rPr lang="de-DE" sz="1500" b="1" dirty="0"/>
                        <a:t>Approach</a:t>
                      </a:r>
                      <a:endParaRPr sz="1500" b="1" dirty="0"/>
                    </a:p>
                  </a:txBody>
                  <a:tcPr marL="91425" marR="91425" marT="91425" marB="91425" anchor="ctr"/>
                </a:tc>
                <a:tc>
                  <a:txBody>
                    <a:bodyPr/>
                    <a:lstStyle/>
                    <a:p>
                      <a:pPr marL="0" lvl="0" indent="0" algn="ctr" rtl="0">
                        <a:spcBef>
                          <a:spcPts val="0"/>
                        </a:spcBef>
                        <a:spcAft>
                          <a:spcPts val="0"/>
                        </a:spcAft>
                        <a:buNone/>
                      </a:pPr>
                      <a:r>
                        <a:rPr lang="de-DE" sz="1500" b="1"/>
                        <a:t>Generative</a:t>
                      </a:r>
                      <a:endParaRPr sz="1500" b="1"/>
                    </a:p>
                  </a:txBody>
                  <a:tcPr marL="91425" marR="91425" marT="91425" marB="91425" anchor="ctr"/>
                </a:tc>
                <a:tc>
                  <a:txBody>
                    <a:bodyPr/>
                    <a:lstStyle/>
                    <a:p>
                      <a:pPr marL="0" lvl="0" indent="0" algn="ctr" rtl="0">
                        <a:spcBef>
                          <a:spcPts val="0"/>
                        </a:spcBef>
                        <a:spcAft>
                          <a:spcPts val="0"/>
                        </a:spcAft>
                        <a:buNone/>
                      </a:pPr>
                      <a:r>
                        <a:rPr lang="de-DE" sz="1500" b="1" dirty="0"/>
                        <a:t>Discriminative</a:t>
                      </a:r>
                      <a:endParaRPr sz="1500" b="1" dirty="0"/>
                    </a:p>
                  </a:txBody>
                  <a:tcPr marL="91425" marR="91425" marT="91425" marB="91425" anchor="ctr"/>
                </a:tc>
                <a:extLst>
                  <a:ext uri="{0D108BD9-81ED-4DB2-BD59-A6C34878D82A}">
                    <a16:rowId xmlns:a16="http://schemas.microsoft.com/office/drawing/2014/main" val="10000"/>
                  </a:ext>
                </a:extLst>
              </a:tr>
              <a:tr h="464845">
                <a:tc>
                  <a:txBody>
                    <a:bodyPr/>
                    <a:lstStyle/>
                    <a:p>
                      <a:pPr marL="0" lvl="0" indent="0" algn="ctr" rtl="0">
                        <a:spcBef>
                          <a:spcPts val="0"/>
                        </a:spcBef>
                        <a:spcAft>
                          <a:spcPts val="0"/>
                        </a:spcAft>
                        <a:buClr>
                          <a:schemeClr val="dk1"/>
                        </a:buClr>
                        <a:buSzPts val="1100"/>
                        <a:buFont typeface="Arial"/>
                        <a:buNone/>
                      </a:pPr>
                      <a:r>
                        <a:rPr lang="de-DE" sz="1500" b="1">
                          <a:solidFill>
                            <a:schemeClr val="dk1"/>
                          </a:solidFill>
                        </a:rPr>
                        <a:t>Learns</a:t>
                      </a:r>
                      <a:endParaRPr sz="1500" b="1"/>
                    </a:p>
                  </a:txBody>
                  <a:tcPr marL="91425" marR="91425" marT="91425" marB="91425" anchor="ctr"/>
                </a:tc>
                <a:tc>
                  <a:txBody>
                    <a:bodyPr/>
                    <a:lstStyle/>
                    <a:p>
                      <a:pPr marL="0" lvl="0" indent="0" algn="ctr" rtl="0">
                        <a:spcBef>
                          <a:spcPts val="0"/>
                        </a:spcBef>
                        <a:spcAft>
                          <a:spcPts val="0"/>
                        </a:spcAft>
                        <a:buNone/>
                      </a:pPr>
                      <a:r>
                        <a:rPr lang="de-DE" sz="1500" dirty="0"/>
                        <a:t>Latent </a:t>
                      </a:r>
                      <a:r>
                        <a:rPr lang="de-DE" sz="1500" dirty="0" err="1"/>
                        <a:t>code</a:t>
                      </a:r>
                      <a:endParaRPr sz="1500" dirty="0"/>
                    </a:p>
                  </a:txBody>
                  <a:tcPr marL="91425" marR="91425" marT="91425" marB="91425" anchor="ctr"/>
                </a:tc>
                <a:tc>
                  <a:txBody>
                    <a:bodyPr/>
                    <a:lstStyle/>
                    <a:p>
                      <a:pPr marL="0" lvl="0" indent="0" algn="ctr" rtl="0">
                        <a:spcBef>
                          <a:spcPts val="0"/>
                        </a:spcBef>
                        <a:spcAft>
                          <a:spcPts val="0"/>
                        </a:spcAft>
                        <a:buNone/>
                      </a:pPr>
                      <a:r>
                        <a:rPr lang="de-DE" sz="1500"/>
                        <a:t>Mapping (X-&gt;Y)</a:t>
                      </a:r>
                      <a:endParaRPr sz="1500"/>
                    </a:p>
                  </a:txBody>
                  <a:tcPr marL="91425" marR="91425" marT="91425" marB="91425" anchor="ctr"/>
                </a:tc>
                <a:extLst>
                  <a:ext uri="{0D108BD9-81ED-4DB2-BD59-A6C34878D82A}">
                    <a16:rowId xmlns:a16="http://schemas.microsoft.com/office/drawing/2014/main" val="10001"/>
                  </a:ext>
                </a:extLst>
              </a:tr>
              <a:tr h="464845">
                <a:tc>
                  <a:txBody>
                    <a:bodyPr/>
                    <a:lstStyle/>
                    <a:p>
                      <a:pPr marL="0" lvl="0" indent="0" algn="ctr" rtl="0">
                        <a:spcBef>
                          <a:spcPts val="0"/>
                        </a:spcBef>
                        <a:spcAft>
                          <a:spcPts val="0"/>
                        </a:spcAft>
                        <a:buClr>
                          <a:schemeClr val="dk1"/>
                        </a:buClr>
                        <a:buSzPts val="1100"/>
                        <a:buFont typeface="Arial"/>
                        <a:buNone/>
                      </a:pPr>
                      <a:r>
                        <a:rPr lang="de-DE" sz="1500" b="1">
                          <a:solidFill>
                            <a:schemeClr val="dk1"/>
                          </a:solidFill>
                        </a:rPr>
                        <a:t>Inference Speed</a:t>
                      </a:r>
                      <a:endParaRPr sz="1500" b="1"/>
                    </a:p>
                  </a:txBody>
                  <a:tcPr marL="91425" marR="91425" marT="91425" marB="91425" anchor="ctr"/>
                </a:tc>
                <a:tc>
                  <a:txBody>
                    <a:bodyPr/>
                    <a:lstStyle/>
                    <a:p>
                      <a:pPr marL="0" lvl="0" indent="0" algn="ctr" rtl="0">
                        <a:spcBef>
                          <a:spcPts val="0"/>
                        </a:spcBef>
                        <a:spcAft>
                          <a:spcPts val="0"/>
                        </a:spcAft>
                        <a:buNone/>
                      </a:pPr>
                      <a:r>
                        <a:rPr lang="de-DE" sz="1500"/>
                        <a:t>Slow</a:t>
                      </a:r>
                      <a:endParaRPr sz="1500"/>
                    </a:p>
                  </a:txBody>
                  <a:tcPr marL="91425" marR="91425" marT="91425" marB="91425" anchor="ctr"/>
                </a:tc>
                <a:tc>
                  <a:txBody>
                    <a:bodyPr/>
                    <a:lstStyle/>
                    <a:p>
                      <a:pPr marL="0" lvl="0" indent="0" algn="ctr" rtl="0">
                        <a:spcBef>
                          <a:spcPts val="0"/>
                        </a:spcBef>
                        <a:spcAft>
                          <a:spcPts val="0"/>
                        </a:spcAft>
                        <a:buNone/>
                      </a:pPr>
                      <a:r>
                        <a:rPr lang="de-DE" sz="1500"/>
                        <a:t>Fast</a:t>
                      </a:r>
                      <a:endParaRPr sz="1500"/>
                    </a:p>
                  </a:txBody>
                  <a:tcPr marL="91425" marR="91425" marT="91425" marB="91425" anchor="ctr"/>
                </a:tc>
                <a:extLst>
                  <a:ext uri="{0D108BD9-81ED-4DB2-BD59-A6C34878D82A}">
                    <a16:rowId xmlns:a16="http://schemas.microsoft.com/office/drawing/2014/main" val="10002"/>
                  </a:ext>
                </a:extLst>
              </a:tr>
              <a:tr h="464845">
                <a:tc>
                  <a:txBody>
                    <a:bodyPr/>
                    <a:lstStyle/>
                    <a:p>
                      <a:pPr marL="0" lvl="0" indent="0" algn="ctr" rtl="0">
                        <a:spcBef>
                          <a:spcPts val="0"/>
                        </a:spcBef>
                        <a:spcAft>
                          <a:spcPts val="0"/>
                        </a:spcAft>
                        <a:buClr>
                          <a:schemeClr val="dk1"/>
                        </a:buClr>
                        <a:buSzPts val="1100"/>
                        <a:buFont typeface="Arial"/>
                        <a:buNone/>
                      </a:pPr>
                      <a:r>
                        <a:rPr lang="de-DE" sz="1500" b="1">
                          <a:solidFill>
                            <a:schemeClr val="dk1"/>
                          </a:solidFill>
                        </a:rPr>
                        <a:t>Generalization</a:t>
                      </a:r>
                      <a:endParaRPr sz="1500" b="1"/>
                    </a:p>
                  </a:txBody>
                  <a:tcPr marL="91425" marR="91425" marT="91425" marB="91425" anchor="ctr"/>
                </a:tc>
                <a:tc>
                  <a:txBody>
                    <a:bodyPr/>
                    <a:lstStyle/>
                    <a:p>
                      <a:pPr marL="0" lvl="0" indent="0" algn="ctr" rtl="0">
                        <a:spcBef>
                          <a:spcPts val="0"/>
                        </a:spcBef>
                        <a:spcAft>
                          <a:spcPts val="0"/>
                        </a:spcAft>
                        <a:buNone/>
                      </a:pPr>
                      <a:r>
                        <a:rPr lang="de-DE" sz="1500" dirty="0"/>
                        <a:t>Moderate</a:t>
                      </a:r>
                      <a:endParaRPr sz="1500" dirty="0"/>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de-DE" sz="1500" dirty="0"/>
                        <a:t>Poor</a:t>
                      </a:r>
                      <a:endParaRPr sz="1500" dirty="0"/>
                    </a:p>
                  </a:txBody>
                  <a:tcPr marL="91425" marR="91425" marT="91425" marB="91425" anchor="ctr"/>
                </a:tc>
                <a:extLst>
                  <a:ext uri="{0D108BD9-81ED-4DB2-BD59-A6C34878D82A}">
                    <a16:rowId xmlns:a16="http://schemas.microsoft.com/office/drawing/2014/main" val="10003"/>
                  </a:ext>
                </a:extLst>
              </a:tr>
            </a:tbl>
          </a:graphicData>
        </a:graphic>
      </p:graphicFrame>
      <p:pic>
        <p:nvPicPr>
          <p:cNvPr id="15" name="Picture 14" descr="A picture containing text, outdoor&#10;&#10;Description automatically generated">
            <a:extLst>
              <a:ext uri="{FF2B5EF4-FFF2-40B4-BE49-F238E27FC236}">
                <a16:creationId xmlns:a16="http://schemas.microsoft.com/office/drawing/2014/main" id="{7F5F7426-3D5C-8940-8C80-805BDEA50CCA}"/>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8966034" y="3540419"/>
            <a:ext cx="3026401" cy="1905000"/>
          </a:xfrm>
          <a:prstGeom prst="rect">
            <a:avLst/>
          </a:prstGeom>
        </p:spPr>
      </p:pic>
      <p:sp>
        <p:nvSpPr>
          <p:cNvPr id="16" name="Google Shape;88;p4">
            <a:extLst>
              <a:ext uri="{FF2B5EF4-FFF2-40B4-BE49-F238E27FC236}">
                <a16:creationId xmlns:a16="http://schemas.microsoft.com/office/drawing/2014/main" id="{A2847389-1176-D14B-BA5F-7CC7B301690B}"/>
              </a:ext>
            </a:extLst>
          </p:cNvPr>
          <p:cNvSpPr txBox="1"/>
          <p:nvPr/>
        </p:nvSpPr>
        <p:spPr>
          <a:xfrm>
            <a:off x="9412885" y="5418338"/>
            <a:ext cx="2132700" cy="738633"/>
          </a:xfrm>
          <a:prstGeom prst="rect">
            <a:avLst/>
          </a:prstGeom>
          <a:noFill/>
          <a:ln>
            <a:noFill/>
          </a:ln>
        </p:spPr>
        <p:txBody>
          <a:bodyPr spcFirstLastPara="1" wrap="square" lIns="91425" tIns="91425" rIns="91425" bIns="91425" anchor="t" anchorCtr="0">
            <a:spAutoFit/>
          </a:bodyPr>
          <a:lstStyle/>
          <a:p>
            <a:pPr algn="ctr"/>
            <a:r>
              <a:rPr lang="de-DE" dirty="0">
                <a:solidFill>
                  <a:schemeClr val="dk1"/>
                </a:solidFill>
              </a:rPr>
              <a:t>Yolov5-s</a:t>
            </a:r>
            <a:endParaRPr dirty="0">
              <a:solidFill>
                <a:schemeClr val="dk1"/>
              </a:solidFill>
            </a:endParaRPr>
          </a:p>
          <a:p>
            <a:pPr algn="ctr"/>
            <a:r>
              <a:rPr lang="de-DE" dirty="0">
                <a:solidFill>
                  <a:schemeClr val="dk1"/>
                </a:solidFill>
              </a:rPr>
              <a:t>(Discriminative)</a:t>
            </a:r>
            <a:endParaRPr dirty="0">
              <a:solidFill>
                <a:schemeClr val="dk1"/>
              </a:solidFill>
            </a:endParaRPr>
          </a:p>
        </p:txBody>
      </p:sp>
    </p:spTree>
    <p:extLst>
      <p:ext uri="{BB962C8B-B14F-4D97-AF65-F5344CB8AC3E}">
        <p14:creationId xmlns:p14="http://schemas.microsoft.com/office/powerpoint/2010/main" val="3658032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274A3D-9F85-4340-92DD-F42B6855AB0C}"/>
              </a:ext>
            </a:extLst>
          </p:cNvPr>
          <p:cNvSpPr>
            <a:spLocks noGrp="1"/>
          </p:cNvSpPr>
          <p:nvPr>
            <p:ph type="body" sz="quarter" idx="10"/>
          </p:nvPr>
        </p:nvSpPr>
        <p:spPr/>
        <p:txBody>
          <a:bodyPr/>
          <a:lstStyle/>
          <a:p>
            <a:r>
              <a:rPr lang="en-DE" dirty="0"/>
              <a:t>How to address Domain Shift?</a:t>
            </a:r>
          </a:p>
        </p:txBody>
      </p:sp>
      <p:sp>
        <p:nvSpPr>
          <p:cNvPr id="4" name="Footer Placeholder 3">
            <a:extLst>
              <a:ext uri="{FF2B5EF4-FFF2-40B4-BE49-F238E27FC236}">
                <a16:creationId xmlns:a16="http://schemas.microsoft.com/office/drawing/2014/main" id="{024DEBB4-E2D4-1A4C-AAC4-D6EB601F67EE}"/>
              </a:ext>
            </a:extLst>
          </p:cNvPr>
          <p:cNvSpPr>
            <a:spLocks noGrp="1"/>
          </p:cNvSpPr>
          <p:nvPr>
            <p:ph type="ftr" sz="quarter" idx="11"/>
          </p:nvPr>
        </p:nvSpPr>
        <p:spPr/>
        <p:txBody>
          <a:bodyPr/>
          <a:lstStyle/>
          <a:p>
            <a:pPr>
              <a:defRPr/>
            </a:pPr>
            <a:r>
              <a:rPr lang="de-DE" sz="900">
                <a:solidFill>
                  <a:schemeClr val="bg1"/>
                </a:solidFill>
              </a:rPr>
              <a:t>Pothole App</a:t>
            </a:r>
            <a:endParaRPr lang="de-DE" sz="900" dirty="0">
              <a:solidFill>
                <a:schemeClr val="bg1"/>
              </a:solidFill>
            </a:endParaRPr>
          </a:p>
        </p:txBody>
      </p:sp>
      <p:sp>
        <p:nvSpPr>
          <p:cNvPr id="5" name="Slide Number Placeholder 4">
            <a:extLst>
              <a:ext uri="{FF2B5EF4-FFF2-40B4-BE49-F238E27FC236}">
                <a16:creationId xmlns:a16="http://schemas.microsoft.com/office/drawing/2014/main" id="{8F152651-6DD6-5D47-B41B-C8435FBF7EC2}"/>
              </a:ext>
            </a:extLst>
          </p:cNvPr>
          <p:cNvSpPr>
            <a:spLocks noGrp="1"/>
          </p:cNvSpPr>
          <p:nvPr>
            <p:ph type="sldNum" sz="quarter" idx="12"/>
          </p:nvPr>
        </p:nvSpPr>
        <p:spPr/>
        <p:txBody>
          <a:bodyPr/>
          <a:lstStyle/>
          <a:p>
            <a:pPr>
              <a:defRPr/>
            </a:pPr>
            <a:fld id="{E7D33876-A343-4AB0-AF59-3085283FF471}" type="slidenum">
              <a:rPr lang="de-DE" altLang="de-DE" smtClean="0"/>
              <a:pPr>
                <a:defRPr/>
              </a:pPr>
              <a:t>5</a:t>
            </a:fld>
            <a:endParaRPr lang="de-DE" altLang="de-DE" dirty="0"/>
          </a:p>
        </p:txBody>
      </p:sp>
      <p:sp>
        <p:nvSpPr>
          <p:cNvPr id="6" name="Date Placeholder 5">
            <a:extLst>
              <a:ext uri="{FF2B5EF4-FFF2-40B4-BE49-F238E27FC236}">
                <a16:creationId xmlns:a16="http://schemas.microsoft.com/office/drawing/2014/main" id="{D7E36FAB-7FCD-2440-9FEC-BB1D2597B103}"/>
              </a:ext>
            </a:extLst>
          </p:cNvPr>
          <p:cNvSpPr>
            <a:spLocks noGrp="1"/>
          </p:cNvSpPr>
          <p:nvPr>
            <p:ph type="dt" sz="half" idx="13"/>
          </p:nvPr>
        </p:nvSpPr>
        <p:spPr/>
        <p:txBody>
          <a:bodyPr/>
          <a:lstStyle/>
          <a:p>
            <a:pPr>
              <a:defRPr/>
            </a:pPr>
            <a:fld id="{343F447D-18C7-4BD6-B08F-4152D8BD2FE5}" type="datetime1">
              <a:rPr lang="de-DE" smtClean="0"/>
              <a:pPr>
                <a:defRPr/>
              </a:pPr>
              <a:t>10.02.25</a:t>
            </a:fld>
            <a:endParaRPr lang="de-DE" dirty="0"/>
          </a:p>
        </p:txBody>
      </p:sp>
      <p:sp>
        <p:nvSpPr>
          <p:cNvPr id="7" name="Text Placeholder 6">
            <a:extLst>
              <a:ext uri="{FF2B5EF4-FFF2-40B4-BE49-F238E27FC236}">
                <a16:creationId xmlns:a16="http://schemas.microsoft.com/office/drawing/2014/main" id="{5620C20E-B350-D24D-B5C6-7D4019844029}"/>
              </a:ext>
            </a:extLst>
          </p:cNvPr>
          <p:cNvSpPr>
            <a:spLocks noGrp="1"/>
          </p:cNvSpPr>
          <p:nvPr>
            <p:ph type="body" sz="quarter" idx="14"/>
          </p:nvPr>
        </p:nvSpPr>
        <p:spPr/>
        <p:txBody>
          <a:bodyPr/>
          <a:lstStyle/>
          <a:p>
            <a:endParaRPr lang="en-DE"/>
          </a:p>
        </p:txBody>
      </p:sp>
      <p:graphicFrame>
        <p:nvGraphicFramePr>
          <p:cNvPr id="8" name="Table 5">
            <a:extLst>
              <a:ext uri="{FF2B5EF4-FFF2-40B4-BE49-F238E27FC236}">
                <a16:creationId xmlns:a16="http://schemas.microsoft.com/office/drawing/2014/main" id="{8AC74C3A-170E-304F-9025-35F415220BD8}"/>
              </a:ext>
            </a:extLst>
          </p:cNvPr>
          <p:cNvGraphicFramePr>
            <a:graphicFrameLocks noGrp="1"/>
          </p:cNvGraphicFramePr>
          <p:nvPr>
            <p:extLst>
              <p:ext uri="{D42A27DB-BD31-4B8C-83A1-F6EECF244321}">
                <p14:modId xmlns:p14="http://schemas.microsoft.com/office/powerpoint/2010/main" val="3480215074"/>
              </p:ext>
            </p:extLst>
          </p:nvPr>
        </p:nvGraphicFramePr>
        <p:xfrm>
          <a:off x="2927648" y="1107288"/>
          <a:ext cx="5760640" cy="5035792"/>
        </p:xfrm>
        <a:graphic>
          <a:graphicData uri="http://schemas.openxmlformats.org/drawingml/2006/table">
            <a:tbl>
              <a:tblPr firstRow="1" bandRow="1">
                <a:solidFill>
                  <a:schemeClr val="bg1"/>
                </a:solidFill>
                <a:tableStyleId>{5C22544A-7EE6-4342-B048-85BDC9FD1C3A}</a:tableStyleId>
              </a:tblPr>
              <a:tblGrid>
                <a:gridCol w="1928550">
                  <a:extLst>
                    <a:ext uri="{9D8B030D-6E8A-4147-A177-3AD203B41FA5}">
                      <a16:colId xmlns:a16="http://schemas.microsoft.com/office/drawing/2014/main" val="388318331"/>
                    </a:ext>
                  </a:extLst>
                </a:gridCol>
                <a:gridCol w="3832090">
                  <a:extLst>
                    <a:ext uri="{9D8B030D-6E8A-4147-A177-3AD203B41FA5}">
                      <a16:colId xmlns:a16="http://schemas.microsoft.com/office/drawing/2014/main" val="1610737201"/>
                    </a:ext>
                  </a:extLst>
                </a:gridCol>
              </a:tblGrid>
              <a:tr h="340852">
                <a:tc gridSpan="2">
                  <a:txBody>
                    <a:bodyPr/>
                    <a:lstStyle/>
                    <a:p>
                      <a:pPr algn="ctr">
                        <a:lnSpc>
                          <a:spcPct val="150000"/>
                        </a:lnSpc>
                      </a:pPr>
                      <a:r>
                        <a:rPr lang="en-US" sz="1200" b="0" cap="none" spc="0">
                          <a:solidFill>
                            <a:schemeClr val="bg1"/>
                          </a:solidFill>
                          <a:latin typeface="+mn-lt"/>
                        </a:rPr>
                        <a:t>Augmentations</a:t>
                      </a:r>
                    </a:p>
                  </a:txBody>
                  <a:tcPr marL="74900" marR="57616" marT="57616" marB="57616"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hMerge="1">
                  <a:txBody>
                    <a:bodyPr/>
                    <a:lstStyle/>
                    <a:p>
                      <a:endParaRPr lang="en-US"/>
                    </a:p>
                  </a:txBody>
                  <a:tcPr/>
                </a:tc>
                <a:extLst>
                  <a:ext uri="{0D108BD9-81ED-4DB2-BD59-A6C34878D82A}">
                    <a16:rowId xmlns:a16="http://schemas.microsoft.com/office/drawing/2014/main" val="1251474423"/>
                  </a:ext>
                </a:extLst>
              </a:tr>
              <a:tr h="367640">
                <a:tc>
                  <a:txBody>
                    <a:bodyPr/>
                    <a:lstStyle/>
                    <a:p>
                      <a:pPr algn="ctr" fontAlgn="t">
                        <a:lnSpc>
                          <a:spcPct val="150000"/>
                        </a:lnSpc>
                      </a:pPr>
                      <a:r>
                        <a:rPr lang="en-GB" sz="1200" cap="none" spc="0" err="1">
                          <a:solidFill>
                            <a:schemeClr val="tx1"/>
                          </a:solidFill>
                          <a:effectLst/>
                          <a:latin typeface="+mn-lt"/>
                        </a:rPr>
                        <a:t>hsv_h</a:t>
                      </a:r>
                      <a:r>
                        <a:rPr lang="en-GB" sz="1200" cap="none" spc="0">
                          <a:solidFill>
                            <a:schemeClr val="tx1"/>
                          </a:solidFill>
                          <a:effectLst/>
                          <a:latin typeface="+mn-lt"/>
                        </a:rPr>
                        <a:t>: 0.015</a:t>
                      </a:r>
                    </a:p>
                  </a:txBody>
                  <a:tcPr marL="74900" marR="78021" marT="57616" marB="57616" anchor="ctr">
                    <a:lnL w="19050" cap="flat" cmpd="sng" algn="ctr">
                      <a:solidFill>
                        <a:schemeClr val="tx1"/>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algn="ctr">
                        <a:lnSpc>
                          <a:spcPct val="150000"/>
                        </a:lnSpc>
                      </a:pPr>
                      <a:r>
                        <a:rPr lang="en-GB" sz="1200" cap="none" spc="0">
                          <a:solidFill>
                            <a:schemeClr val="tx1"/>
                          </a:solidFill>
                          <a:effectLst/>
                          <a:latin typeface="+mn-lt"/>
                        </a:rPr>
                        <a:t>HSV-Hue augmentation (fraction) </a:t>
                      </a:r>
                      <a:endParaRPr lang="en-US" sz="1200" cap="none" spc="0">
                        <a:solidFill>
                          <a:schemeClr val="tx1"/>
                        </a:solidFill>
                        <a:latin typeface="+mn-lt"/>
                      </a:endParaRPr>
                    </a:p>
                  </a:txBody>
                  <a:tcPr marL="74900" marR="57616" marT="57616" marB="57616" anchor="ctr">
                    <a:lnL w="6350" cap="flat" cmpd="sng" algn="ctr">
                      <a:solidFill>
                        <a:schemeClr val="tx1">
                          <a:lumMod val="50000"/>
                          <a:lumOff val="50000"/>
                        </a:schemeClr>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2629315036"/>
                  </a:ext>
                </a:extLst>
              </a:tr>
              <a:tr h="367640">
                <a:tc>
                  <a:txBody>
                    <a:bodyPr/>
                    <a:lstStyle/>
                    <a:p>
                      <a:pPr algn="ctr" fontAlgn="t">
                        <a:lnSpc>
                          <a:spcPct val="150000"/>
                        </a:lnSpc>
                      </a:pPr>
                      <a:r>
                        <a:rPr lang="en-GB" sz="1200" cap="none" spc="0" err="1">
                          <a:solidFill>
                            <a:schemeClr val="tx1"/>
                          </a:solidFill>
                          <a:effectLst/>
                          <a:latin typeface="+mn-lt"/>
                        </a:rPr>
                        <a:t>hsv_s</a:t>
                      </a:r>
                      <a:r>
                        <a:rPr lang="en-GB" sz="1200" cap="none" spc="0">
                          <a:solidFill>
                            <a:schemeClr val="tx1"/>
                          </a:solidFill>
                          <a:effectLst/>
                          <a:latin typeface="+mn-lt"/>
                        </a:rPr>
                        <a:t>: 0.7</a:t>
                      </a:r>
                      <a:endParaRPr lang="en-DE" sz="1200" cap="none" spc="0">
                        <a:solidFill>
                          <a:schemeClr val="tx1"/>
                        </a:solidFill>
                        <a:effectLst/>
                        <a:latin typeface="+mn-lt"/>
                      </a:endParaRPr>
                    </a:p>
                  </a:txBody>
                  <a:tcPr marL="74900" marR="78021" marT="57616" marB="5761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t">
                        <a:lnSpc>
                          <a:spcPct val="150000"/>
                        </a:lnSpc>
                      </a:pPr>
                      <a:r>
                        <a:rPr lang="en-GB" sz="1200" cap="none" spc="0">
                          <a:solidFill>
                            <a:schemeClr val="tx1"/>
                          </a:solidFill>
                          <a:effectLst/>
                          <a:latin typeface="+mn-lt"/>
                        </a:rPr>
                        <a:t>HSV-Saturation augmentation (fraction) </a:t>
                      </a:r>
                    </a:p>
                  </a:txBody>
                  <a:tcPr marL="74900" marR="78021" marT="57616" marB="57616" anchor="ctr">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2829798679"/>
                  </a:ext>
                </a:extLst>
              </a:tr>
              <a:tr h="367640">
                <a:tc>
                  <a:txBody>
                    <a:bodyPr/>
                    <a:lstStyle/>
                    <a:p>
                      <a:pPr algn="ctr" fontAlgn="t">
                        <a:lnSpc>
                          <a:spcPct val="150000"/>
                        </a:lnSpc>
                      </a:pPr>
                      <a:r>
                        <a:rPr lang="en-GB" sz="1200" cap="none" spc="0" err="1">
                          <a:solidFill>
                            <a:schemeClr val="tx1"/>
                          </a:solidFill>
                          <a:effectLst/>
                          <a:latin typeface="+mn-lt"/>
                        </a:rPr>
                        <a:t>hsv_v</a:t>
                      </a:r>
                      <a:r>
                        <a:rPr lang="en-GB" sz="1200" cap="none" spc="0">
                          <a:solidFill>
                            <a:schemeClr val="tx1"/>
                          </a:solidFill>
                          <a:effectLst/>
                          <a:latin typeface="+mn-lt"/>
                        </a:rPr>
                        <a:t>: 0.4</a:t>
                      </a:r>
                      <a:endParaRPr lang="en-DE" sz="1200" cap="none" spc="0">
                        <a:solidFill>
                          <a:schemeClr val="tx1"/>
                        </a:solidFill>
                        <a:effectLst/>
                        <a:latin typeface="+mn-lt"/>
                      </a:endParaRPr>
                    </a:p>
                  </a:txBody>
                  <a:tcPr marL="74900" marR="78021" marT="57616" marB="57616" anchor="ctr">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t">
                        <a:lnSpc>
                          <a:spcPct val="150000"/>
                        </a:lnSpc>
                      </a:pPr>
                      <a:r>
                        <a:rPr lang="en-GB" sz="1200" cap="none" spc="0">
                          <a:solidFill>
                            <a:schemeClr val="tx1"/>
                          </a:solidFill>
                          <a:effectLst/>
                          <a:latin typeface="+mn-lt"/>
                        </a:rPr>
                        <a:t>HSV-Value augmentation (fraction) </a:t>
                      </a:r>
                    </a:p>
                  </a:txBody>
                  <a:tcPr marL="74900" marR="78021" marT="57616" marB="57616" anchor="ctr">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2325979712"/>
                  </a:ext>
                </a:extLst>
              </a:tr>
              <a:tr h="367640">
                <a:tc>
                  <a:txBody>
                    <a:bodyPr/>
                    <a:lstStyle/>
                    <a:p>
                      <a:pPr algn="ctr" fontAlgn="t">
                        <a:lnSpc>
                          <a:spcPct val="150000"/>
                        </a:lnSpc>
                      </a:pPr>
                      <a:r>
                        <a:rPr lang="en-GB" sz="1200" cap="none" spc="0">
                          <a:solidFill>
                            <a:schemeClr val="tx1"/>
                          </a:solidFill>
                          <a:effectLst/>
                          <a:latin typeface="+mn-lt"/>
                        </a:rPr>
                        <a:t>degrees: 0.0</a:t>
                      </a:r>
                      <a:endParaRPr lang="en-DE" sz="1200" cap="none" spc="0">
                        <a:solidFill>
                          <a:schemeClr val="tx1"/>
                        </a:solidFill>
                        <a:effectLst/>
                        <a:latin typeface="+mn-lt"/>
                      </a:endParaRPr>
                    </a:p>
                  </a:txBody>
                  <a:tcPr marL="74900" marR="78021" marT="57616" marB="5761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t">
                        <a:lnSpc>
                          <a:spcPct val="150000"/>
                        </a:lnSpc>
                      </a:pPr>
                      <a:r>
                        <a:rPr lang="en-GB" sz="1200" cap="none" spc="0" dirty="0">
                          <a:solidFill>
                            <a:schemeClr val="tx1"/>
                          </a:solidFill>
                          <a:effectLst/>
                          <a:latin typeface="+mn-lt"/>
                        </a:rPr>
                        <a:t>Rotation (+/- </a:t>
                      </a:r>
                      <a:r>
                        <a:rPr lang="en-GB" sz="1200" cap="none" spc="0" dirty="0" err="1">
                          <a:solidFill>
                            <a:schemeClr val="tx1"/>
                          </a:solidFill>
                          <a:effectLst/>
                          <a:latin typeface="+mn-lt"/>
                        </a:rPr>
                        <a:t>deg</a:t>
                      </a:r>
                      <a:r>
                        <a:rPr lang="en-GB" sz="1200" cap="none" spc="0" dirty="0">
                          <a:solidFill>
                            <a:schemeClr val="tx1"/>
                          </a:solidFill>
                          <a:effectLst/>
                          <a:latin typeface="+mn-lt"/>
                        </a:rPr>
                        <a:t>) </a:t>
                      </a:r>
                    </a:p>
                  </a:txBody>
                  <a:tcPr marL="74900" marR="78021" marT="57616" marB="57616" anchor="ctr">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2702239388"/>
                  </a:ext>
                </a:extLst>
              </a:tr>
              <a:tr h="367640">
                <a:tc>
                  <a:txBody>
                    <a:bodyPr/>
                    <a:lstStyle/>
                    <a:p>
                      <a:pPr algn="ctr" fontAlgn="t">
                        <a:lnSpc>
                          <a:spcPct val="150000"/>
                        </a:lnSpc>
                      </a:pPr>
                      <a:r>
                        <a:rPr lang="en-GB" sz="1200" cap="none" spc="0" dirty="0">
                          <a:solidFill>
                            <a:schemeClr val="tx1"/>
                          </a:solidFill>
                          <a:effectLst/>
                          <a:latin typeface="+mn-lt"/>
                        </a:rPr>
                        <a:t>translate: 0.1</a:t>
                      </a:r>
                      <a:endParaRPr lang="en-DE" sz="1200" cap="none" spc="0" dirty="0">
                        <a:solidFill>
                          <a:schemeClr val="tx1"/>
                        </a:solidFill>
                        <a:effectLst/>
                        <a:latin typeface="+mn-lt"/>
                      </a:endParaRPr>
                    </a:p>
                  </a:txBody>
                  <a:tcPr marL="74900" marR="78021" marT="57616" marB="57616" anchor="ctr">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t">
                        <a:lnSpc>
                          <a:spcPct val="150000"/>
                        </a:lnSpc>
                      </a:pPr>
                      <a:r>
                        <a:rPr lang="en-GB" sz="1200" cap="none" spc="0">
                          <a:solidFill>
                            <a:schemeClr val="tx1"/>
                          </a:solidFill>
                          <a:effectLst/>
                          <a:latin typeface="+mn-lt"/>
                        </a:rPr>
                        <a:t>Translation (+/- fraction) </a:t>
                      </a:r>
                    </a:p>
                  </a:txBody>
                  <a:tcPr marL="74900" marR="78021" marT="57616" marB="57616" anchor="ctr">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397413944"/>
                  </a:ext>
                </a:extLst>
              </a:tr>
              <a:tr h="367640">
                <a:tc>
                  <a:txBody>
                    <a:bodyPr/>
                    <a:lstStyle/>
                    <a:p>
                      <a:pPr algn="ctr" fontAlgn="t">
                        <a:lnSpc>
                          <a:spcPct val="150000"/>
                        </a:lnSpc>
                      </a:pPr>
                      <a:r>
                        <a:rPr lang="en-GB" sz="1200" cap="none" spc="0">
                          <a:solidFill>
                            <a:schemeClr val="tx1"/>
                          </a:solidFill>
                          <a:effectLst/>
                          <a:latin typeface="+mn-lt"/>
                        </a:rPr>
                        <a:t>scale: 0.5 </a:t>
                      </a:r>
                      <a:endParaRPr lang="en-DE" sz="1200" cap="none" spc="0">
                        <a:solidFill>
                          <a:schemeClr val="tx1"/>
                        </a:solidFill>
                        <a:effectLst/>
                        <a:latin typeface="+mn-lt"/>
                      </a:endParaRPr>
                    </a:p>
                  </a:txBody>
                  <a:tcPr marL="74900" marR="78021" marT="57616" marB="5761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t">
                        <a:lnSpc>
                          <a:spcPct val="150000"/>
                        </a:lnSpc>
                      </a:pPr>
                      <a:r>
                        <a:rPr lang="en-GB" sz="1200" cap="none" spc="0">
                          <a:solidFill>
                            <a:schemeClr val="tx1"/>
                          </a:solidFill>
                          <a:effectLst/>
                          <a:latin typeface="+mn-lt"/>
                        </a:rPr>
                        <a:t>Scale (+/- gain) </a:t>
                      </a:r>
                    </a:p>
                  </a:txBody>
                  <a:tcPr marL="74900" marR="78021" marT="57616" marB="57616" anchor="ctr">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1929115064"/>
                  </a:ext>
                </a:extLst>
              </a:tr>
              <a:tr h="367640">
                <a:tc>
                  <a:txBody>
                    <a:bodyPr/>
                    <a:lstStyle/>
                    <a:p>
                      <a:pPr algn="ctr" fontAlgn="t">
                        <a:lnSpc>
                          <a:spcPct val="150000"/>
                        </a:lnSpc>
                      </a:pPr>
                      <a:r>
                        <a:rPr lang="en-GB" sz="1200" cap="none" spc="0" dirty="0">
                          <a:solidFill>
                            <a:schemeClr val="tx1"/>
                          </a:solidFill>
                          <a:effectLst/>
                          <a:latin typeface="+mn-lt"/>
                        </a:rPr>
                        <a:t>shear: 0.0 </a:t>
                      </a:r>
                      <a:endParaRPr lang="en-DE" sz="1200" cap="none" spc="0" dirty="0">
                        <a:solidFill>
                          <a:schemeClr val="tx1"/>
                        </a:solidFill>
                        <a:effectLst/>
                        <a:latin typeface="+mn-lt"/>
                      </a:endParaRPr>
                    </a:p>
                  </a:txBody>
                  <a:tcPr marL="74900" marR="78021" marT="57616" marB="57616" anchor="ctr">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solidFill>
                      <a:schemeClr val="accent2">
                        <a:lumMod val="40000"/>
                        <a:lumOff val="60000"/>
                      </a:schemeClr>
                    </a:solidFill>
                  </a:tcPr>
                </a:tc>
                <a:tc>
                  <a:txBody>
                    <a:bodyPr/>
                    <a:lstStyle/>
                    <a:p>
                      <a:pPr algn="ctr" fontAlgn="t">
                        <a:lnSpc>
                          <a:spcPct val="150000"/>
                        </a:lnSpc>
                      </a:pPr>
                      <a:r>
                        <a:rPr lang="en-GB" sz="1200" cap="none" spc="0" dirty="0">
                          <a:solidFill>
                            <a:schemeClr val="tx1"/>
                          </a:solidFill>
                          <a:effectLst/>
                          <a:latin typeface="+mn-lt"/>
                        </a:rPr>
                        <a:t>Shear (+/- </a:t>
                      </a:r>
                      <a:r>
                        <a:rPr lang="en-GB" sz="1200" cap="none" spc="0" dirty="0" err="1">
                          <a:solidFill>
                            <a:schemeClr val="tx1"/>
                          </a:solidFill>
                          <a:effectLst/>
                          <a:latin typeface="+mn-lt"/>
                        </a:rPr>
                        <a:t>deg</a:t>
                      </a:r>
                      <a:r>
                        <a:rPr lang="en-GB" sz="1200" cap="none" spc="0" dirty="0">
                          <a:solidFill>
                            <a:schemeClr val="tx1"/>
                          </a:solidFill>
                          <a:effectLst/>
                          <a:latin typeface="+mn-lt"/>
                        </a:rPr>
                        <a:t>) </a:t>
                      </a:r>
                    </a:p>
                  </a:txBody>
                  <a:tcPr marL="74900" marR="78021" marT="57616" marB="57616" anchor="ctr">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solidFill>
                      <a:schemeClr val="accent2">
                        <a:lumMod val="40000"/>
                        <a:lumOff val="60000"/>
                      </a:schemeClr>
                    </a:solidFill>
                  </a:tcPr>
                </a:tc>
                <a:extLst>
                  <a:ext uri="{0D108BD9-81ED-4DB2-BD59-A6C34878D82A}">
                    <a16:rowId xmlns:a16="http://schemas.microsoft.com/office/drawing/2014/main" val="2729638092"/>
                  </a:ext>
                </a:extLst>
              </a:tr>
              <a:tr h="367640">
                <a:tc>
                  <a:txBody>
                    <a:bodyPr/>
                    <a:lstStyle/>
                    <a:p>
                      <a:pPr algn="ctr" fontAlgn="t">
                        <a:lnSpc>
                          <a:spcPct val="150000"/>
                        </a:lnSpc>
                      </a:pPr>
                      <a:r>
                        <a:rPr lang="en-GB" sz="1200" cap="none" spc="0" dirty="0">
                          <a:solidFill>
                            <a:schemeClr val="tx1"/>
                          </a:solidFill>
                          <a:effectLst/>
                          <a:latin typeface="+mn-lt"/>
                        </a:rPr>
                        <a:t>perspective: 0.0 </a:t>
                      </a:r>
                      <a:endParaRPr lang="en-DE" sz="1200" cap="none" spc="0" dirty="0">
                        <a:solidFill>
                          <a:schemeClr val="tx1"/>
                        </a:solidFill>
                        <a:effectLst/>
                        <a:latin typeface="+mn-lt"/>
                      </a:endParaRPr>
                    </a:p>
                  </a:txBody>
                  <a:tcPr marL="74900" marR="78021" marT="57616" marB="5761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accent2">
                        <a:lumMod val="40000"/>
                        <a:lumOff val="60000"/>
                      </a:schemeClr>
                    </a:solidFill>
                  </a:tcPr>
                </a:tc>
                <a:tc>
                  <a:txBody>
                    <a:bodyPr/>
                    <a:lstStyle/>
                    <a:p>
                      <a:pPr algn="ctr" fontAlgn="t">
                        <a:lnSpc>
                          <a:spcPct val="150000"/>
                        </a:lnSpc>
                      </a:pPr>
                      <a:r>
                        <a:rPr lang="en-GB" sz="1200" cap="none" spc="0" dirty="0">
                          <a:solidFill>
                            <a:schemeClr val="tx1"/>
                          </a:solidFill>
                          <a:effectLst/>
                          <a:latin typeface="+mn-lt"/>
                        </a:rPr>
                        <a:t>Perspective (+/- fraction), range 0-0.001 </a:t>
                      </a:r>
                    </a:p>
                  </a:txBody>
                  <a:tcPr marL="74900" marR="78021" marT="57616" marB="57616" anchor="ctr">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accent2">
                        <a:lumMod val="40000"/>
                        <a:lumOff val="60000"/>
                      </a:schemeClr>
                    </a:solidFill>
                  </a:tcPr>
                </a:tc>
                <a:extLst>
                  <a:ext uri="{0D108BD9-81ED-4DB2-BD59-A6C34878D82A}">
                    <a16:rowId xmlns:a16="http://schemas.microsoft.com/office/drawing/2014/main" val="716813621"/>
                  </a:ext>
                </a:extLst>
              </a:tr>
              <a:tr h="367640">
                <a:tc>
                  <a:txBody>
                    <a:bodyPr/>
                    <a:lstStyle/>
                    <a:p>
                      <a:pPr algn="ctr" fontAlgn="t">
                        <a:lnSpc>
                          <a:spcPct val="150000"/>
                        </a:lnSpc>
                      </a:pPr>
                      <a:r>
                        <a:rPr lang="en-GB" sz="1200" cap="none" spc="0" err="1">
                          <a:solidFill>
                            <a:schemeClr val="tx1"/>
                          </a:solidFill>
                          <a:effectLst/>
                          <a:latin typeface="+mn-lt"/>
                        </a:rPr>
                        <a:t>flipud</a:t>
                      </a:r>
                      <a:r>
                        <a:rPr lang="en-GB" sz="1200" cap="none" spc="0">
                          <a:solidFill>
                            <a:schemeClr val="tx1"/>
                          </a:solidFill>
                          <a:effectLst/>
                          <a:latin typeface="+mn-lt"/>
                        </a:rPr>
                        <a:t>: 0.0</a:t>
                      </a:r>
                      <a:endParaRPr lang="en-DE" sz="1200" cap="none" spc="0">
                        <a:solidFill>
                          <a:schemeClr val="tx1"/>
                        </a:solidFill>
                        <a:effectLst/>
                        <a:latin typeface="+mn-lt"/>
                      </a:endParaRPr>
                    </a:p>
                  </a:txBody>
                  <a:tcPr marL="74900" marR="78021" marT="57616" marB="57616" anchor="ctr">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t">
                        <a:lnSpc>
                          <a:spcPct val="150000"/>
                        </a:lnSpc>
                      </a:pPr>
                      <a:r>
                        <a:rPr lang="en-GB" sz="1200" cap="none" spc="0" dirty="0">
                          <a:solidFill>
                            <a:schemeClr val="tx1"/>
                          </a:solidFill>
                          <a:effectLst/>
                          <a:latin typeface="+mn-lt"/>
                        </a:rPr>
                        <a:t>Flip up-down (probability) </a:t>
                      </a:r>
                    </a:p>
                  </a:txBody>
                  <a:tcPr marL="74900" marR="78021" marT="57616" marB="57616" anchor="ctr">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02822466"/>
                  </a:ext>
                </a:extLst>
              </a:tr>
              <a:tr h="367640">
                <a:tc>
                  <a:txBody>
                    <a:bodyPr/>
                    <a:lstStyle/>
                    <a:p>
                      <a:pPr algn="ctr" fontAlgn="t">
                        <a:lnSpc>
                          <a:spcPct val="150000"/>
                        </a:lnSpc>
                      </a:pPr>
                      <a:r>
                        <a:rPr lang="en-GB" sz="1200" cap="none" spc="0" err="1">
                          <a:solidFill>
                            <a:schemeClr val="tx1"/>
                          </a:solidFill>
                          <a:effectLst/>
                          <a:latin typeface="+mn-lt"/>
                        </a:rPr>
                        <a:t>fliplr</a:t>
                      </a:r>
                      <a:r>
                        <a:rPr lang="en-GB" sz="1200" cap="none" spc="0">
                          <a:solidFill>
                            <a:schemeClr val="tx1"/>
                          </a:solidFill>
                          <a:effectLst/>
                          <a:latin typeface="+mn-lt"/>
                        </a:rPr>
                        <a:t>: 0.5 </a:t>
                      </a:r>
                      <a:endParaRPr lang="en-DE" sz="1200" cap="none" spc="0">
                        <a:solidFill>
                          <a:schemeClr val="tx1"/>
                        </a:solidFill>
                        <a:effectLst/>
                        <a:latin typeface="+mn-lt"/>
                      </a:endParaRPr>
                    </a:p>
                  </a:txBody>
                  <a:tcPr marL="74900" marR="78021" marT="57616" marB="5761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t">
                        <a:lnSpc>
                          <a:spcPct val="150000"/>
                        </a:lnSpc>
                      </a:pPr>
                      <a:r>
                        <a:rPr lang="en-GB" sz="1200" cap="none" spc="0" dirty="0">
                          <a:solidFill>
                            <a:schemeClr val="tx1"/>
                          </a:solidFill>
                          <a:effectLst/>
                          <a:latin typeface="+mn-lt"/>
                        </a:rPr>
                        <a:t>Flip left-right (probability) </a:t>
                      </a:r>
                    </a:p>
                  </a:txBody>
                  <a:tcPr marL="74900" marR="78021" marT="57616" marB="57616" anchor="ctr">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4272058920"/>
                  </a:ext>
                </a:extLst>
              </a:tr>
              <a:tr h="367640">
                <a:tc>
                  <a:txBody>
                    <a:bodyPr/>
                    <a:lstStyle/>
                    <a:p>
                      <a:pPr algn="ctr" fontAlgn="t">
                        <a:lnSpc>
                          <a:spcPct val="150000"/>
                        </a:lnSpc>
                      </a:pPr>
                      <a:r>
                        <a:rPr lang="en-GB" sz="1200" cap="none" spc="0">
                          <a:solidFill>
                            <a:schemeClr val="tx1"/>
                          </a:solidFill>
                          <a:effectLst/>
                          <a:latin typeface="+mn-lt"/>
                        </a:rPr>
                        <a:t>mosaic: 1.0</a:t>
                      </a:r>
                      <a:endParaRPr lang="en-DE" sz="1200" cap="none" spc="0">
                        <a:solidFill>
                          <a:schemeClr val="tx1"/>
                        </a:solidFill>
                        <a:effectLst/>
                        <a:latin typeface="+mn-lt"/>
                      </a:endParaRPr>
                    </a:p>
                  </a:txBody>
                  <a:tcPr marL="74900" marR="78021" marT="57616" marB="57616" anchor="ctr">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t">
                        <a:lnSpc>
                          <a:spcPct val="150000"/>
                        </a:lnSpc>
                      </a:pPr>
                      <a:r>
                        <a:rPr lang="en-GB" sz="1200" cap="none" spc="0">
                          <a:solidFill>
                            <a:schemeClr val="tx1"/>
                          </a:solidFill>
                          <a:effectLst/>
                          <a:latin typeface="+mn-lt"/>
                        </a:rPr>
                        <a:t>Mosaic (probability) </a:t>
                      </a:r>
                    </a:p>
                  </a:txBody>
                  <a:tcPr marL="74900" marR="78021" marT="57616" marB="57616" anchor="ctr">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557787926"/>
                  </a:ext>
                </a:extLst>
              </a:tr>
              <a:tr h="367640">
                <a:tc>
                  <a:txBody>
                    <a:bodyPr/>
                    <a:lstStyle/>
                    <a:p>
                      <a:pPr algn="ctr" fontAlgn="t">
                        <a:lnSpc>
                          <a:spcPct val="150000"/>
                        </a:lnSpc>
                      </a:pPr>
                      <a:r>
                        <a:rPr lang="en-GB" sz="1200" cap="none" spc="0" err="1">
                          <a:solidFill>
                            <a:schemeClr val="tx1"/>
                          </a:solidFill>
                          <a:effectLst/>
                          <a:latin typeface="+mn-lt"/>
                        </a:rPr>
                        <a:t>mixup</a:t>
                      </a:r>
                      <a:r>
                        <a:rPr lang="en-GB" sz="1200" cap="none" spc="0">
                          <a:solidFill>
                            <a:schemeClr val="tx1"/>
                          </a:solidFill>
                          <a:effectLst/>
                          <a:latin typeface="+mn-lt"/>
                        </a:rPr>
                        <a:t>: 0.0 </a:t>
                      </a:r>
                      <a:endParaRPr lang="en-DE" sz="1200" cap="none" spc="0">
                        <a:solidFill>
                          <a:schemeClr val="tx1"/>
                        </a:solidFill>
                        <a:effectLst/>
                        <a:latin typeface="+mn-lt"/>
                      </a:endParaRPr>
                    </a:p>
                  </a:txBody>
                  <a:tcPr marL="74900" marR="78021" marT="57616" marB="5761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t">
                        <a:lnSpc>
                          <a:spcPct val="150000"/>
                        </a:lnSpc>
                      </a:pPr>
                      <a:r>
                        <a:rPr lang="en-GB" sz="1200" cap="none" spc="0" dirty="0" err="1">
                          <a:solidFill>
                            <a:schemeClr val="tx1"/>
                          </a:solidFill>
                          <a:effectLst/>
                          <a:latin typeface="+mn-lt"/>
                        </a:rPr>
                        <a:t>Mixup</a:t>
                      </a:r>
                      <a:r>
                        <a:rPr lang="en-GB" sz="1200" cap="none" spc="0" dirty="0">
                          <a:solidFill>
                            <a:schemeClr val="tx1"/>
                          </a:solidFill>
                          <a:effectLst/>
                          <a:latin typeface="+mn-lt"/>
                        </a:rPr>
                        <a:t> (probability) </a:t>
                      </a:r>
                    </a:p>
                  </a:txBody>
                  <a:tcPr marL="74900" marR="78021" marT="57616" marB="57616" anchor="ctr">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2754193969"/>
                  </a:ext>
                </a:extLst>
              </a:tr>
            </a:tbl>
          </a:graphicData>
        </a:graphic>
      </p:graphicFrame>
    </p:spTree>
    <p:extLst>
      <p:ext uri="{BB962C8B-B14F-4D97-AF65-F5344CB8AC3E}">
        <p14:creationId xmlns:p14="http://schemas.microsoft.com/office/powerpoint/2010/main" val="180290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CC6CD4-C4E8-7D41-ABEC-A2AEC3FAA2B5}"/>
              </a:ext>
            </a:extLst>
          </p:cNvPr>
          <p:cNvSpPr>
            <a:spLocks noGrp="1"/>
          </p:cNvSpPr>
          <p:nvPr>
            <p:ph type="body" sz="quarter" idx="10"/>
          </p:nvPr>
        </p:nvSpPr>
        <p:spPr/>
        <p:txBody>
          <a:bodyPr/>
          <a:lstStyle/>
          <a:p>
            <a:r>
              <a:rPr lang="en-DE" dirty="0"/>
              <a:t>Model (YOLO) Overview</a:t>
            </a:r>
          </a:p>
        </p:txBody>
      </p:sp>
      <p:sp>
        <p:nvSpPr>
          <p:cNvPr id="4" name="Footer Placeholder 3">
            <a:extLst>
              <a:ext uri="{FF2B5EF4-FFF2-40B4-BE49-F238E27FC236}">
                <a16:creationId xmlns:a16="http://schemas.microsoft.com/office/drawing/2014/main" id="{29A9F578-D77C-AE44-BA46-5831BA952D04}"/>
              </a:ext>
            </a:extLst>
          </p:cNvPr>
          <p:cNvSpPr>
            <a:spLocks noGrp="1"/>
          </p:cNvSpPr>
          <p:nvPr>
            <p:ph type="ftr" sz="quarter" idx="11"/>
          </p:nvPr>
        </p:nvSpPr>
        <p:spPr/>
        <p:txBody>
          <a:bodyPr/>
          <a:lstStyle/>
          <a:p>
            <a:pPr>
              <a:defRPr/>
            </a:pPr>
            <a:r>
              <a:rPr lang="de-DE" sz="900">
                <a:solidFill>
                  <a:schemeClr val="bg1"/>
                </a:solidFill>
              </a:rPr>
              <a:t>Pothole App</a:t>
            </a:r>
            <a:endParaRPr lang="de-DE" sz="900" dirty="0">
              <a:solidFill>
                <a:schemeClr val="bg1"/>
              </a:solidFill>
            </a:endParaRPr>
          </a:p>
        </p:txBody>
      </p:sp>
      <p:sp>
        <p:nvSpPr>
          <p:cNvPr id="5" name="Slide Number Placeholder 4">
            <a:extLst>
              <a:ext uri="{FF2B5EF4-FFF2-40B4-BE49-F238E27FC236}">
                <a16:creationId xmlns:a16="http://schemas.microsoft.com/office/drawing/2014/main" id="{48CCE761-20E6-944A-ADB3-A54AF68F54CD}"/>
              </a:ext>
            </a:extLst>
          </p:cNvPr>
          <p:cNvSpPr>
            <a:spLocks noGrp="1"/>
          </p:cNvSpPr>
          <p:nvPr>
            <p:ph type="sldNum" sz="quarter" idx="12"/>
          </p:nvPr>
        </p:nvSpPr>
        <p:spPr/>
        <p:txBody>
          <a:bodyPr/>
          <a:lstStyle/>
          <a:p>
            <a:pPr>
              <a:defRPr/>
            </a:pPr>
            <a:fld id="{E7D33876-A343-4AB0-AF59-3085283FF471}" type="slidenum">
              <a:rPr lang="de-DE" altLang="de-DE" smtClean="0"/>
              <a:pPr>
                <a:defRPr/>
              </a:pPr>
              <a:t>6</a:t>
            </a:fld>
            <a:endParaRPr lang="de-DE" altLang="de-DE" dirty="0"/>
          </a:p>
        </p:txBody>
      </p:sp>
      <p:sp>
        <p:nvSpPr>
          <p:cNvPr id="6" name="Date Placeholder 5">
            <a:extLst>
              <a:ext uri="{FF2B5EF4-FFF2-40B4-BE49-F238E27FC236}">
                <a16:creationId xmlns:a16="http://schemas.microsoft.com/office/drawing/2014/main" id="{4BA8B2AF-635C-104E-A66A-18E1A752C9D5}"/>
              </a:ext>
            </a:extLst>
          </p:cNvPr>
          <p:cNvSpPr>
            <a:spLocks noGrp="1"/>
          </p:cNvSpPr>
          <p:nvPr>
            <p:ph type="dt" sz="half" idx="13"/>
          </p:nvPr>
        </p:nvSpPr>
        <p:spPr/>
        <p:txBody>
          <a:bodyPr/>
          <a:lstStyle/>
          <a:p>
            <a:pPr>
              <a:defRPr/>
            </a:pPr>
            <a:fld id="{343F447D-18C7-4BD6-B08F-4152D8BD2FE5}" type="datetime1">
              <a:rPr lang="de-DE" smtClean="0"/>
              <a:pPr>
                <a:defRPr/>
              </a:pPr>
              <a:t>10.02.25</a:t>
            </a:fld>
            <a:endParaRPr lang="de-DE" dirty="0"/>
          </a:p>
        </p:txBody>
      </p:sp>
      <p:sp>
        <p:nvSpPr>
          <p:cNvPr id="7" name="Text Placeholder 6">
            <a:extLst>
              <a:ext uri="{FF2B5EF4-FFF2-40B4-BE49-F238E27FC236}">
                <a16:creationId xmlns:a16="http://schemas.microsoft.com/office/drawing/2014/main" id="{21724D96-1CA9-CB4A-9A56-98CF6C3621EC}"/>
              </a:ext>
            </a:extLst>
          </p:cNvPr>
          <p:cNvSpPr>
            <a:spLocks noGrp="1"/>
          </p:cNvSpPr>
          <p:nvPr>
            <p:ph type="body" sz="quarter" idx="14"/>
          </p:nvPr>
        </p:nvSpPr>
        <p:spPr/>
        <p:txBody>
          <a:bodyPr/>
          <a:lstStyle/>
          <a:p>
            <a:endParaRPr lang="en-DE"/>
          </a:p>
        </p:txBody>
      </p:sp>
      <p:pic>
        <p:nvPicPr>
          <p:cNvPr id="8" name="Google Shape;143;p6">
            <a:extLst>
              <a:ext uri="{FF2B5EF4-FFF2-40B4-BE49-F238E27FC236}">
                <a16:creationId xmlns:a16="http://schemas.microsoft.com/office/drawing/2014/main" id="{8FFC341C-CD66-CA48-AA16-45215CA48D64}"/>
              </a:ext>
            </a:extLst>
          </p:cNvPr>
          <p:cNvPicPr preferRelativeResize="0"/>
          <p:nvPr/>
        </p:nvPicPr>
        <p:blipFill rotWithShape="1">
          <a:blip r:embed="rId3" cstate="hqprint">
            <a:extLst>
              <a:ext uri="{28A0092B-C50C-407E-A947-70E740481C1C}">
                <a14:useLocalDpi xmlns:a14="http://schemas.microsoft.com/office/drawing/2010/main"/>
              </a:ext>
            </a:extLst>
          </a:blip>
          <a:srcRect/>
          <a:stretch/>
        </p:blipFill>
        <p:spPr>
          <a:xfrm>
            <a:off x="911424" y="1696448"/>
            <a:ext cx="3602038" cy="2176463"/>
          </a:xfrm>
          <a:prstGeom prst="rect">
            <a:avLst/>
          </a:prstGeom>
        </p:spPr>
      </p:pic>
      <p:pic>
        <p:nvPicPr>
          <p:cNvPr id="9" name="Google Shape;144;p6">
            <a:extLst>
              <a:ext uri="{FF2B5EF4-FFF2-40B4-BE49-F238E27FC236}">
                <a16:creationId xmlns:a16="http://schemas.microsoft.com/office/drawing/2014/main" id="{80D8EEE6-77F0-7441-87AE-71B76B16F393}"/>
              </a:ext>
            </a:extLst>
          </p:cNvPr>
          <p:cNvPicPr preferRelativeResize="0"/>
          <p:nvPr/>
        </p:nvPicPr>
        <p:blipFill>
          <a:blip r:embed="rId4"/>
          <a:stretch>
            <a:fillRect/>
          </a:stretch>
        </p:blipFill>
        <p:spPr>
          <a:xfrm>
            <a:off x="4584899" y="1696448"/>
            <a:ext cx="6726238" cy="2176463"/>
          </a:xfrm>
          <a:prstGeom prst="rect">
            <a:avLst/>
          </a:prstGeom>
        </p:spPr>
      </p:pic>
      <p:pic>
        <p:nvPicPr>
          <p:cNvPr id="10" name="Picture 9" descr="Chart, line chart, scatter chart&#10;&#10;Description automatically generated">
            <a:extLst>
              <a:ext uri="{FF2B5EF4-FFF2-40B4-BE49-F238E27FC236}">
                <a16:creationId xmlns:a16="http://schemas.microsoft.com/office/drawing/2014/main" id="{6391F56F-BDB2-1344-987F-D0EAFF09D8C8}"/>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11424" y="4311468"/>
            <a:ext cx="3421063" cy="1211263"/>
          </a:xfrm>
          <a:prstGeom prst="rect">
            <a:avLst/>
          </a:prstGeom>
        </p:spPr>
      </p:pic>
      <p:pic>
        <p:nvPicPr>
          <p:cNvPr id="11" name="Picture 10" descr="Chart, line chart, scatter chart&#10;&#10;Description automatically generated">
            <a:extLst>
              <a:ext uri="{FF2B5EF4-FFF2-40B4-BE49-F238E27FC236}">
                <a16:creationId xmlns:a16="http://schemas.microsoft.com/office/drawing/2014/main" id="{76BF6FEE-CCC1-0A40-86A3-E5778464231D}"/>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403924" y="4311468"/>
            <a:ext cx="3417888" cy="1211263"/>
          </a:xfrm>
          <a:prstGeom prst="rect">
            <a:avLst/>
          </a:prstGeom>
        </p:spPr>
      </p:pic>
      <p:pic>
        <p:nvPicPr>
          <p:cNvPr id="12" name="Picture 11" descr="Chart, line chart, scatter chart&#10;&#10;Description automatically generated">
            <a:extLst>
              <a:ext uri="{FF2B5EF4-FFF2-40B4-BE49-F238E27FC236}">
                <a16:creationId xmlns:a16="http://schemas.microsoft.com/office/drawing/2014/main" id="{84339E48-6927-C34B-82AB-CAE2DE5FA7B3}"/>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7891662" y="4311468"/>
            <a:ext cx="3421063" cy="1211263"/>
          </a:xfrm>
          <a:prstGeom prst="rect">
            <a:avLst/>
          </a:prstGeom>
        </p:spPr>
      </p:pic>
      <p:sp>
        <p:nvSpPr>
          <p:cNvPr id="3" name="Rectangle 2">
            <a:extLst>
              <a:ext uri="{FF2B5EF4-FFF2-40B4-BE49-F238E27FC236}">
                <a16:creationId xmlns:a16="http://schemas.microsoft.com/office/drawing/2014/main" id="{E2EE3C85-A060-E747-9DF0-2F823EA69CF9}"/>
              </a:ext>
            </a:extLst>
          </p:cNvPr>
          <p:cNvSpPr/>
          <p:nvPr/>
        </p:nvSpPr>
        <p:spPr>
          <a:xfrm>
            <a:off x="2267449" y="5548867"/>
            <a:ext cx="633507" cy="369332"/>
          </a:xfrm>
          <a:prstGeom prst="rect">
            <a:avLst/>
          </a:prstGeom>
        </p:spPr>
        <p:txBody>
          <a:bodyPr wrap="none">
            <a:spAutoFit/>
          </a:bodyPr>
          <a:lstStyle/>
          <a:p>
            <a:r>
              <a:rPr lang="en-GB" dirty="0"/>
              <a:t>0.88</a:t>
            </a:r>
          </a:p>
        </p:txBody>
      </p:sp>
      <p:sp>
        <p:nvSpPr>
          <p:cNvPr id="13" name="Rectangle 12">
            <a:extLst>
              <a:ext uri="{FF2B5EF4-FFF2-40B4-BE49-F238E27FC236}">
                <a16:creationId xmlns:a16="http://schemas.microsoft.com/office/drawing/2014/main" id="{2AF48440-F8F3-1643-B073-8A6F0902C228}"/>
              </a:ext>
            </a:extLst>
          </p:cNvPr>
          <p:cNvSpPr/>
          <p:nvPr/>
        </p:nvSpPr>
        <p:spPr>
          <a:xfrm>
            <a:off x="5667874" y="5548867"/>
            <a:ext cx="633507" cy="369332"/>
          </a:xfrm>
          <a:prstGeom prst="rect">
            <a:avLst/>
          </a:prstGeom>
        </p:spPr>
        <p:txBody>
          <a:bodyPr wrap="none">
            <a:spAutoFit/>
          </a:bodyPr>
          <a:lstStyle/>
          <a:p>
            <a:r>
              <a:rPr lang="en-GB" dirty="0"/>
              <a:t>0.77</a:t>
            </a:r>
          </a:p>
        </p:txBody>
      </p:sp>
      <p:sp>
        <p:nvSpPr>
          <p:cNvPr id="14" name="Rectangle 13">
            <a:extLst>
              <a:ext uri="{FF2B5EF4-FFF2-40B4-BE49-F238E27FC236}">
                <a16:creationId xmlns:a16="http://schemas.microsoft.com/office/drawing/2014/main" id="{315AFCCD-BFF9-8144-B330-90302EB69F2F}"/>
              </a:ext>
            </a:extLst>
          </p:cNvPr>
          <p:cNvSpPr/>
          <p:nvPr/>
        </p:nvSpPr>
        <p:spPr>
          <a:xfrm>
            <a:off x="9157199" y="5548867"/>
            <a:ext cx="633507" cy="369332"/>
          </a:xfrm>
          <a:prstGeom prst="rect">
            <a:avLst/>
          </a:prstGeom>
        </p:spPr>
        <p:txBody>
          <a:bodyPr wrap="none">
            <a:spAutoFit/>
          </a:bodyPr>
          <a:lstStyle/>
          <a:p>
            <a:r>
              <a:rPr lang="en-GB" dirty="0"/>
              <a:t>0.85</a:t>
            </a:r>
          </a:p>
        </p:txBody>
      </p:sp>
    </p:spTree>
    <p:extLst>
      <p:ext uri="{BB962C8B-B14F-4D97-AF65-F5344CB8AC3E}">
        <p14:creationId xmlns:p14="http://schemas.microsoft.com/office/powerpoint/2010/main" val="1304924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722F9C-3445-0748-8538-9E560F10597A}"/>
              </a:ext>
            </a:extLst>
          </p:cNvPr>
          <p:cNvSpPr>
            <a:spLocks noGrp="1"/>
          </p:cNvSpPr>
          <p:nvPr>
            <p:ph type="body" sz="quarter" idx="10"/>
          </p:nvPr>
        </p:nvSpPr>
        <p:spPr/>
        <p:txBody>
          <a:bodyPr/>
          <a:lstStyle/>
          <a:p>
            <a:r>
              <a:rPr lang="en-DE" dirty="0"/>
              <a:t>Street View</a:t>
            </a:r>
          </a:p>
        </p:txBody>
      </p:sp>
      <p:sp>
        <p:nvSpPr>
          <p:cNvPr id="4" name="Footer Placeholder 3">
            <a:extLst>
              <a:ext uri="{FF2B5EF4-FFF2-40B4-BE49-F238E27FC236}">
                <a16:creationId xmlns:a16="http://schemas.microsoft.com/office/drawing/2014/main" id="{5709DE80-47A7-DD47-811D-7F01F03B4095}"/>
              </a:ext>
            </a:extLst>
          </p:cNvPr>
          <p:cNvSpPr>
            <a:spLocks noGrp="1"/>
          </p:cNvSpPr>
          <p:nvPr>
            <p:ph type="ftr" sz="quarter" idx="11"/>
          </p:nvPr>
        </p:nvSpPr>
        <p:spPr/>
        <p:txBody>
          <a:bodyPr/>
          <a:lstStyle/>
          <a:p>
            <a:pPr>
              <a:defRPr/>
            </a:pPr>
            <a:r>
              <a:rPr lang="de-DE" sz="900">
                <a:solidFill>
                  <a:schemeClr val="bg1"/>
                </a:solidFill>
              </a:rPr>
              <a:t>Pothole App</a:t>
            </a:r>
            <a:endParaRPr lang="de-DE" sz="900" dirty="0">
              <a:solidFill>
                <a:schemeClr val="bg1"/>
              </a:solidFill>
            </a:endParaRPr>
          </a:p>
        </p:txBody>
      </p:sp>
      <p:sp>
        <p:nvSpPr>
          <p:cNvPr id="5" name="Slide Number Placeholder 4">
            <a:extLst>
              <a:ext uri="{FF2B5EF4-FFF2-40B4-BE49-F238E27FC236}">
                <a16:creationId xmlns:a16="http://schemas.microsoft.com/office/drawing/2014/main" id="{FF55B64C-BE80-BF4C-B362-A5B7AAA62992}"/>
              </a:ext>
            </a:extLst>
          </p:cNvPr>
          <p:cNvSpPr>
            <a:spLocks noGrp="1"/>
          </p:cNvSpPr>
          <p:nvPr>
            <p:ph type="sldNum" sz="quarter" idx="12"/>
          </p:nvPr>
        </p:nvSpPr>
        <p:spPr/>
        <p:txBody>
          <a:bodyPr/>
          <a:lstStyle/>
          <a:p>
            <a:pPr>
              <a:defRPr/>
            </a:pPr>
            <a:fld id="{E7D33876-A343-4AB0-AF59-3085283FF471}" type="slidenum">
              <a:rPr lang="de-DE" altLang="de-DE" smtClean="0"/>
              <a:pPr>
                <a:defRPr/>
              </a:pPr>
              <a:t>7</a:t>
            </a:fld>
            <a:endParaRPr lang="de-DE" altLang="de-DE" dirty="0"/>
          </a:p>
        </p:txBody>
      </p:sp>
      <p:sp>
        <p:nvSpPr>
          <p:cNvPr id="6" name="Date Placeholder 5">
            <a:extLst>
              <a:ext uri="{FF2B5EF4-FFF2-40B4-BE49-F238E27FC236}">
                <a16:creationId xmlns:a16="http://schemas.microsoft.com/office/drawing/2014/main" id="{D42E08E3-BD20-F44E-A5FD-5256C2788B1F}"/>
              </a:ext>
            </a:extLst>
          </p:cNvPr>
          <p:cNvSpPr>
            <a:spLocks noGrp="1"/>
          </p:cNvSpPr>
          <p:nvPr>
            <p:ph type="dt" sz="half" idx="13"/>
          </p:nvPr>
        </p:nvSpPr>
        <p:spPr/>
        <p:txBody>
          <a:bodyPr/>
          <a:lstStyle/>
          <a:p>
            <a:pPr>
              <a:defRPr/>
            </a:pPr>
            <a:fld id="{343F447D-18C7-4BD6-B08F-4152D8BD2FE5}" type="datetime1">
              <a:rPr lang="de-DE" smtClean="0"/>
              <a:pPr>
                <a:defRPr/>
              </a:pPr>
              <a:t>10.02.25</a:t>
            </a:fld>
            <a:endParaRPr lang="de-DE" dirty="0"/>
          </a:p>
        </p:txBody>
      </p:sp>
      <p:sp>
        <p:nvSpPr>
          <p:cNvPr id="7" name="Text Placeholder 6">
            <a:extLst>
              <a:ext uri="{FF2B5EF4-FFF2-40B4-BE49-F238E27FC236}">
                <a16:creationId xmlns:a16="http://schemas.microsoft.com/office/drawing/2014/main" id="{ADEBDA62-470E-8F41-8BD4-D22519310511}"/>
              </a:ext>
            </a:extLst>
          </p:cNvPr>
          <p:cNvSpPr>
            <a:spLocks noGrp="1"/>
          </p:cNvSpPr>
          <p:nvPr>
            <p:ph type="body" sz="quarter" idx="14"/>
          </p:nvPr>
        </p:nvSpPr>
        <p:spPr/>
        <p:txBody>
          <a:bodyPr/>
          <a:lstStyle/>
          <a:p>
            <a:endParaRPr lang="en-DE"/>
          </a:p>
        </p:txBody>
      </p:sp>
      <p:pic>
        <p:nvPicPr>
          <p:cNvPr id="8" name="Picture 7">
            <a:extLst>
              <a:ext uri="{FF2B5EF4-FFF2-40B4-BE49-F238E27FC236}">
                <a16:creationId xmlns:a16="http://schemas.microsoft.com/office/drawing/2014/main" id="{9169961C-A85C-304F-B71A-32B87D78566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415480" y="1412776"/>
            <a:ext cx="9029777" cy="4394199"/>
          </a:xfrm>
          <a:prstGeom prst="rect">
            <a:avLst/>
          </a:prstGeom>
        </p:spPr>
      </p:pic>
      <p:sp>
        <p:nvSpPr>
          <p:cNvPr id="9" name="AutoShape 2" descr="card">
            <a:extLst>
              <a:ext uri="{FF2B5EF4-FFF2-40B4-BE49-F238E27FC236}">
                <a16:creationId xmlns:a16="http://schemas.microsoft.com/office/drawing/2014/main" id="{433E4967-CC7D-6C45-B3FE-0D8F08170AF0}"/>
              </a:ext>
            </a:extLst>
          </p:cNvPr>
          <p:cNvSpPr>
            <a:spLocks noChangeAspect="1" noChangeArrowheads="1"/>
          </p:cNvSpPr>
          <p:nvPr/>
        </p:nvSpPr>
        <p:spPr bwMode="auto">
          <a:xfrm>
            <a:off x="5777969" y="301414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26421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546273-960F-6D4E-96A1-6BB2DF28F810}"/>
              </a:ext>
            </a:extLst>
          </p:cNvPr>
          <p:cNvSpPr>
            <a:spLocks noGrp="1"/>
          </p:cNvSpPr>
          <p:nvPr>
            <p:ph type="body" sz="quarter" idx="10"/>
          </p:nvPr>
        </p:nvSpPr>
        <p:spPr/>
        <p:txBody>
          <a:bodyPr/>
          <a:lstStyle/>
          <a:p>
            <a:r>
              <a:rPr lang="en-DE" dirty="0"/>
              <a:t>Drive View</a:t>
            </a:r>
          </a:p>
        </p:txBody>
      </p:sp>
      <p:sp>
        <p:nvSpPr>
          <p:cNvPr id="4" name="Footer Placeholder 3">
            <a:extLst>
              <a:ext uri="{FF2B5EF4-FFF2-40B4-BE49-F238E27FC236}">
                <a16:creationId xmlns:a16="http://schemas.microsoft.com/office/drawing/2014/main" id="{FD536CEE-F5F4-C640-8AE5-61D5ED55E773}"/>
              </a:ext>
            </a:extLst>
          </p:cNvPr>
          <p:cNvSpPr>
            <a:spLocks noGrp="1"/>
          </p:cNvSpPr>
          <p:nvPr>
            <p:ph type="ftr" sz="quarter" idx="11"/>
          </p:nvPr>
        </p:nvSpPr>
        <p:spPr/>
        <p:txBody>
          <a:bodyPr/>
          <a:lstStyle/>
          <a:p>
            <a:pPr>
              <a:defRPr/>
            </a:pPr>
            <a:r>
              <a:rPr lang="de-DE" sz="900">
                <a:solidFill>
                  <a:schemeClr val="bg1"/>
                </a:solidFill>
              </a:rPr>
              <a:t>Pothole App</a:t>
            </a:r>
            <a:endParaRPr lang="de-DE" sz="900" dirty="0">
              <a:solidFill>
                <a:schemeClr val="bg1"/>
              </a:solidFill>
            </a:endParaRPr>
          </a:p>
        </p:txBody>
      </p:sp>
      <p:sp>
        <p:nvSpPr>
          <p:cNvPr id="5" name="Slide Number Placeholder 4">
            <a:extLst>
              <a:ext uri="{FF2B5EF4-FFF2-40B4-BE49-F238E27FC236}">
                <a16:creationId xmlns:a16="http://schemas.microsoft.com/office/drawing/2014/main" id="{68F04DA6-31BF-A64C-A3FE-EF187F1644B1}"/>
              </a:ext>
            </a:extLst>
          </p:cNvPr>
          <p:cNvSpPr>
            <a:spLocks noGrp="1"/>
          </p:cNvSpPr>
          <p:nvPr>
            <p:ph type="sldNum" sz="quarter" idx="12"/>
          </p:nvPr>
        </p:nvSpPr>
        <p:spPr/>
        <p:txBody>
          <a:bodyPr/>
          <a:lstStyle/>
          <a:p>
            <a:pPr>
              <a:defRPr/>
            </a:pPr>
            <a:fld id="{E7D33876-A343-4AB0-AF59-3085283FF471}" type="slidenum">
              <a:rPr lang="de-DE" altLang="de-DE" smtClean="0"/>
              <a:pPr>
                <a:defRPr/>
              </a:pPr>
              <a:t>8</a:t>
            </a:fld>
            <a:endParaRPr lang="de-DE" altLang="de-DE" dirty="0"/>
          </a:p>
        </p:txBody>
      </p:sp>
      <p:sp>
        <p:nvSpPr>
          <p:cNvPr id="6" name="Date Placeholder 5">
            <a:extLst>
              <a:ext uri="{FF2B5EF4-FFF2-40B4-BE49-F238E27FC236}">
                <a16:creationId xmlns:a16="http://schemas.microsoft.com/office/drawing/2014/main" id="{CC1B5D35-C068-1249-8E79-3C9CD9AF9CC2}"/>
              </a:ext>
            </a:extLst>
          </p:cNvPr>
          <p:cNvSpPr>
            <a:spLocks noGrp="1"/>
          </p:cNvSpPr>
          <p:nvPr>
            <p:ph type="dt" sz="half" idx="13"/>
          </p:nvPr>
        </p:nvSpPr>
        <p:spPr/>
        <p:txBody>
          <a:bodyPr/>
          <a:lstStyle/>
          <a:p>
            <a:pPr>
              <a:defRPr/>
            </a:pPr>
            <a:fld id="{343F447D-18C7-4BD6-B08F-4152D8BD2FE5}" type="datetime1">
              <a:rPr lang="de-DE" smtClean="0"/>
              <a:pPr>
                <a:defRPr/>
              </a:pPr>
              <a:t>10.02.25</a:t>
            </a:fld>
            <a:endParaRPr lang="de-DE" dirty="0"/>
          </a:p>
        </p:txBody>
      </p:sp>
      <p:sp>
        <p:nvSpPr>
          <p:cNvPr id="7" name="Text Placeholder 6">
            <a:extLst>
              <a:ext uri="{FF2B5EF4-FFF2-40B4-BE49-F238E27FC236}">
                <a16:creationId xmlns:a16="http://schemas.microsoft.com/office/drawing/2014/main" id="{04454597-3C5F-8F4E-A6E3-578EB2B6EB96}"/>
              </a:ext>
            </a:extLst>
          </p:cNvPr>
          <p:cNvSpPr>
            <a:spLocks noGrp="1"/>
          </p:cNvSpPr>
          <p:nvPr>
            <p:ph type="body" sz="quarter" idx="14"/>
          </p:nvPr>
        </p:nvSpPr>
        <p:spPr/>
        <p:txBody>
          <a:bodyPr/>
          <a:lstStyle/>
          <a:p>
            <a:endParaRPr lang="en-DE"/>
          </a:p>
        </p:txBody>
      </p:sp>
      <p:pic>
        <p:nvPicPr>
          <p:cNvPr id="8" name="Picture 7" descr="A picture containing outdoor&#10;&#10;Description automatically generated">
            <a:extLst>
              <a:ext uri="{FF2B5EF4-FFF2-40B4-BE49-F238E27FC236}">
                <a16:creationId xmlns:a16="http://schemas.microsoft.com/office/drawing/2014/main" id="{A9B55DFA-50E0-F84C-91BA-7BBA1639837C}"/>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95400" y="1412776"/>
            <a:ext cx="2921000" cy="2119313"/>
          </a:xfrm>
          <a:prstGeom prst="rect">
            <a:avLst/>
          </a:prstGeom>
        </p:spPr>
      </p:pic>
      <p:pic>
        <p:nvPicPr>
          <p:cNvPr id="9" name="Picture 8" descr="A picture containing text, sky, outdoor, road&#10;&#10;Description automatically generated">
            <a:extLst>
              <a:ext uri="{FF2B5EF4-FFF2-40B4-BE49-F238E27FC236}">
                <a16:creationId xmlns:a16="http://schemas.microsoft.com/office/drawing/2014/main" id="{C1415329-CBAA-C343-91AF-B82B489D82E5}"/>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95400" y="3606701"/>
            <a:ext cx="2921000" cy="2133600"/>
          </a:xfrm>
          <a:prstGeom prst="rect">
            <a:avLst/>
          </a:prstGeom>
        </p:spPr>
      </p:pic>
      <p:pic>
        <p:nvPicPr>
          <p:cNvPr id="10" name="Picture 9" descr="A picture containing sky, outdoor, car&#10;&#10;Description automatically generated">
            <a:extLst>
              <a:ext uri="{FF2B5EF4-FFF2-40B4-BE49-F238E27FC236}">
                <a16:creationId xmlns:a16="http://schemas.microsoft.com/office/drawing/2014/main" id="{7BDCE47C-325D-6B40-BBBD-7F72B6B335F2}"/>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691012" y="1412776"/>
            <a:ext cx="1920875" cy="1389063"/>
          </a:xfrm>
          <a:prstGeom prst="rect">
            <a:avLst/>
          </a:prstGeom>
        </p:spPr>
      </p:pic>
      <p:pic>
        <p:nvPicPr>
          <p:cNvPr id="11" name="Picture 10" descr="A picture containing text, sky, outdoor, car&#10;&#10;Description automatically generated">
            <a:extLst>
              <a:ext uri="{FF2B5EF4-FFF2-40B4-BE49-F238E27FC236}">
                <a16:creationId xmlns:a16="http://schemas.microsoft.com/office/drawing/2014/main" id="{997ED483-31A1-7E45-B015-ED39F9A50F4F}"/>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3691012" y="2876451"/>
            <a:ext cx="1920875" cy="1393825"/>
          </a:xfrm>
          <a:prstGeom prst="rect">
            <a:avLst/>
          </a:prstGeom>
        </p:spPr>
      </p:pic>
      <p:pic>
        <p:nvPicPr>
          <p:cNvPr id="12" name="Picture 11" descr="A picture containing sky, outdoor, car&#10;&#10;Description automatically generated">
            <a:extLst>
              <a:ext uri="{FF2B5EF4-FFF2-40B4-BE49-F238E27FC236}">
                <a16:creationId xmlns:a16="http://schemas.microsoft.com/office/drawing/2014/main" id="{10096A79-9CD6-C64D-B7A1-B7346F804442}"/>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3691012" y="4344888"/>
            <a:ext cx="1920875" cy="1397000"/>
          </a:xfrm>
          <a:prstGeom prst="rect">
            <a:avLst/>
          </a:prstGeom>
        </p:spPr>
      </p:pic>
      <p:pic>
        <p:nvPicPr>
          <p:cNvPr id="13" name="Picture 12" descr="A picture containing sky, outdoor, car, day&#10;&#10;Description automatically generated">
            <a:extLst>
              <a:ext uri="{FF2B5EF4-FFF2-40B4-BE49-F238E27FC236}">
                <a16:creationId xmlns:a16="http://schemas.microsoft.com/office/drawing/2014/main" id="{9942C4EA-9812-A14E-B094-E5B59DB205DE}"/>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688087" y="1412776"/>
            <a:ext cx="2921000" cy="2119313"/>
          </a:xfrm>
          <a:prstGeom prst="rect">
            <a:avLst/>
          </a:prstGeom>
        </p:spPr>
      </p:pic>
      <p:pic>
        <p:nvPicPr>
          <p:cNvPr id="14" name="Picture 13" descr="A picture containing sky, outdoor, tree, car&#10;&#10;Description automatically generated">
            <a:extLst>
              <a:ext uri="{FF2B5EF4-FFF2-40B4-BE49-F238E27FC236}">
                <a16:creationId xmlns:a16="http://schemas.microsoft.com/office/drawing/2014/main" id="{7A5A5AEB-08FE-2445-AA89-F5783CB67472}"/>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5688087" y="3606701"/>
            <a:ext cx="2921000" cy="2133600"/>
          </a:xfrm>
          <a:prstGeom prst="rect">
            <a:avLst/>
          </a:prstGeom>
        </p:spPr>
      </p:pic>
      <p:pic>
        <p:nvPicPr>
          <p:cNvPr id="15" name="Picture 14" descr="A picture containing tree, car, outdoor, day&#10;&#10;Description automatically generated">
            <a:extLst>
              <a:ext uri="{FF2B5EF4-FFF2-40B4-BE49-F238E27FC236}">
                <a16:creationId xmlns:a16="http://schemas.microsoft.com/office/drawing/2014/main" id="{B06545BD-F4BA-304E-81AF-76DD72922795}"/>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8682112" y="1412776"/>
            <a:ext cx="2917825" cy="2127250"/>
          </a:xfrm>
          <a:prstGeom prst="rect">
            <a:avLst/>
          </a:prstGeom>
        </p:spPr>
      </p:pic>
      <p:pic>
        <p:nvPicPr>
          <p:cNvPr id="16" name="Picture 15" descr="A picture containing tree, sky, outdoor, car&#10;&#10;Description automatically generated">
            <a:extLst>
              <a:ext uri="{FF2B5EF4-FFF2-40B4-BE49-F238E27FC236}">
                <a16:creationId xmlns:a16="http://schemas.microsoft.com/office/drawing/2014/main" id="{6A21405E-BB70-1A48-B550-82AF679C7AC1}"/>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8682112" y="3613051"/>
            <a:ext cx="2917825" cy="2127250"/>
          </a:xfrm>
          <a:prstGeom prst="rect">
            <a:avLst/>
          </a:prstGeom>
        </p:spPr>
      </p:pic>
    </p:spTree>
    <p:extLst>
      <p:ext uri="{BB962C8B-B14F-4D97-AF65-F5344CB8AC3E}">
        <p14:creationId xmlns:p14="http://schemas.microsoft.com/office/powerpoint/2010/main" val="3784048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42C5D5-9923-1F45-9FFD-F29B2B551057}"/>
              </a:ext>
            </a:extLst>
          </p:cNvPr>
          <p:cNvSpPr>
            <a:spLocks noGrp="1"/>
          </p:cNvSpPr>
          <p:nvPr>
            <p:ph type="body" sz="quarter" idx="10"/>
          </p:nvPr>
        </p:nvSpPr>
        <p:spPr/>
        <p:txBody>
          <a:bodyPr/>
          <a:lstStyle/>
          <a:p>
            <a:r>
              <a:rPr lang="en-DE" dirty="0"/>
              <a:t>Stage 2: Deployment</a:t>
            </a:r>
          </a:p>
        </p:txBody>
      </p:sp>
      <p:sp>
        <p:nvSpPr>
          <p:cNvPr id="4" name="Footer Placeholder 3">
            <a:extLst>
              <a:ext uri="{FF2B5EF4-FFF2-40B4-BE49-F238E27FC236}">
                <a16:creationId xmlns:a16="http://schemas.microsoft.com/office/drawing/2014/main" id="{0BDE4CB7-26E5-DA43-BDE9-C77E5D1FA20F}"/>
              </a:ext>
            </a:extLst>
          </p:cNvPr>
          <p:cNvSpPr>
            <a:spLocks noGrp="1"/>
          </p:cNvSpPr>
          <p:nvPr>
            <p:ph type="ftr" sz="quarter" idx="11"/>
          </p:nvPr>
        </p:nvSpPr>
        <p:spPr/>
        <p:txBody>
          <a:bodyPr/>
          <a:lstStyle/>
          <a:p>
            <a:pPr>
              <a:defRPr/>
            </a:pPr>
            <a:r>
              <a:rPr lang="de-DE" sz="900">
                <a:solidFill>
                  <a:schemeClr val="bg1"/>
                </a:solidFill>
              </a:rPr>
              <a:t>Pothole App</a:t>
            </a:r>
            <a:endParaRPr lang="de-DE" sz="900" dirty="0">
              <a:solidFill>
                <a:schemeClr val="bg1"/>
              </a:solidFill>
            </a:endParaRPr>
          </a:p>
        </p:txBody>
      </p:sp>
      <p:sp>
        <p:nvSpPr>
          <p:cNvPr id="5" name="Slide Number Placeholder 4">
            <a:extLst>
              <a:ext uri="{FF2B5EF4-FFF2-40B4-BE49-F238E27FC236}">
                <a16:creationId xmlns:a16="http://schemas.microsoft.com/office/drawing/2014/main" id="{B22DEAD8-ECC7-964E-8B05-FA3A919B4778}"/>
              </a:ext>
            </a:extLst>
          </p:cNvPr>
          <p:cNvSpPr>
            <a:spLocks noGrp="1"/>
          </p:cNvSpPr>
          <p:nvPr>
            <p:ph type="sldNum" sz="quarter" idx="12"/>
          </p:nvPr>
        </p:nvSpPr>
        <p:spPr/>
        <p:txBody>
          <a:bodyPr/>
          <a:lstStyle/>
          <a:p>
            <a:pPr>
              <a:defRPr/>
            </a:pPr>
            <a:fld id="{E7D33876-A343-4AB0-AF59-3085283FF471}" type="slidenum">
              <a:rPr lang="de-DE" altLang="de-DE" smtClean="0"/>
              <a:pPr>
                <a:defRPr/>
              </a:pPr>
              <a:t>9</a:t>
            </a:fld>
            <a:endParaRPr lang="de-DE" altLang="de-DE" dirty="0"/>
          </a:p>
        </p:txBody>
      </p:sp>
      <p:sp>
        <p:nvSpPr>
          <p:cNvPr id="6" name="Date Placeholder 5">
            <a:extLst>
              <a:ext uri="{FF2B5EF4-FFF2-40B4-BE49-F238E27FC236}">
                <a16:creationId xmlns:a16="http://schemas.microsoft.com/office/drawing/2014/main" id="{66BDE530-940A-A94B-97D4-E5D65B407C0D}"/>
              </a:ext>
            </a:extLst>
          </p:cNvPr>
          <p:cNvSpPr>
            <a:spLocks noGrp="1"/>
          </p:cNvSpPr>
          <p:nvPr>
            <p:ph type="dt" sz="half" idx="13"/>
          </p:nvPr>
        </p:nvSpPr>
        <p:spPr/>
        <p:txBody>
          <a:bodyPr/>
          <a:lstStyle/>
          <a:p>
            <a:pPr>
              <a:defRPr/>
            </a:pPr>
            <a:fld id="{343F447D-18C7-4BD6-B08F-4152D8BD2FE5}" type="datetime1">
              <a:rPr lang="de-DE" smtClean="0"/>
              <a:pPr>
                <a:defRPr/>
              </a:pPr>
              <a:t>10.02.25</a:t>
            </a:fld>
            <a:endParaRPr lang="de-DE" dirty="0"/>
          </a:p>
        </p:txBody>
      </p:sp>
      <p:sp>
        <p:nvSpPr>
          <p:cNvPr id="7" name="Text Placeholder 6">
            <a:extLst>
              <a:ext uri="{FF2B5EF4-FFF2-40B4-BE49-F238E27FC236}">
                <a16:creationId xmlns:a16="http://schemas.microsoft.com/office/drawing/2014/main" id="{DD40B3B2-45AD-1C4B-95B0-56A54858963E}"/>
              </a:ext>
            </a:extLst>
          </p:cNvPr>
          <p:cNvSpPr>
            <a:spLocks noGrp="1"/>
          </p:cNvSpPr>
          <p:nvPr>
            <p:ph type="body" sz="quarter" idx="14"/>
          </p:nvPr>
        </p:nvSpPr>
        <p:spPr/>
        <p:txBody>
          <a:bodyPr/>
          <a:lstStyle/>
          <a:p>
            <a:endParaRPr lang="en-DE"/>
          </a:p>
        </p:txBody>
      </p:sp>
      <p:pic>
        <p:nvPicPr>
          <p:cNvPr id="8" name="Picture 7">
            <a:extLst>
              <a:ext uri="{FF2B5EF4-FFF2-40B4-BE49-F238E27FC236}">
                <a16:creationId xmlns:a16="http://schemas.microsoft.com/office/drawing/2014/main" id="{5041F8F5-1412-864D-9120-4915CED0D16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960096" y="1275398"/>
            <a:ext cx="4746721" cy="4951081"/>
          </a:xfrm>
          <a:prstGeom prst="rect">
            <a:avLst/>
          </a:prstGeom>
        </p:spPr>
      </p:pic>
      <p:graphicFrame>
        <p:nvGraphicFramePr>
          <p:cNvPr id="9" name="Table 11">
            <a:extLst>
              <a:ext uri="{FF2B5EF4-FFF2-40B4-BE49-F238E27FC236}">
                <a16:creationId xmlns:a16="http://schemas.microsoft.com/office/drawing/2014/main" id="{5037C28A-3F2F-E340-832E-EF9CAF3C7C9D}"/>
              </a:ext>
            </a:extLst>
          </p:cNvPr>
          <p:cNvGraphicFramePr>
            <a:graphicFrameLocks noGrp="1"/>
          </p:cNvGraphicFramePr>
          <p:nvPr>
            <p:extLst>
              <p:ext uri="{D42A27DB-BD31-4B8C-83A1-F6EECF244321}">
                <p14:modId xmlns:p14="http://schemas.microsoft.com/office/powerpoint/2010/main" val="243032470"/>
              </p:ext>
            </p:extLst>
          </p:nvPr>
        </p:nvGraphicFramePr>
        <p:xfrm>
          <a:off x="551384" y="4610938"/>
          <a:ext cx="6121828" cy="1300162"/>
        </p:xfrm>
        <a:graphic>
          <a:graphicData uri="http://schemas.openxmlformats.org/drawingml/2006/table">
            <a:tbl>
              <a:tblPr firstRow="1">
                <a:tableStyleId>{5C22544A-7EE6-4342-B048-85BDC9FD1C3A}</a:tableStyleId>
              </a:tblPr>
              <a:tblGrid>
                <a:gridCol w="1530457">
                  <a:extLst>
                    <a:ext uri="{9D8B030D-6E8A-4147-A177-3AD203B41FA5}">
                      <a16:colId xmlns:a16="http://schemas.microsoft.com/office/drawing/2014/main" val="1716413562"/>
                    </a:ext>
                  </a:extLst>
                </a:gridCol>
                <a:gridCol w="1530457">
                  <a:extLst>
                    <a:ext uri="{9D8B030D-6E8A-4147-A177-3AD203B41FA5}">
                      <a16:colId xmlns:a16="http://schemas.microsoft.com/office/drawing/2014/main" val="3877244288"/>
                    </a:ext>
                  </a:extLst>
                </a:gridCol>
                <a:gridCol w="1530457">
                  <a:extLst>
                    <a:ext uri="{9D8B030D-6E8A-4147-A177-3AD203B41FA5}">
                      <a16:colId xmlns:a16="http://schemas.microsoft.com/office/drawing/2014/main" val="2696768070"/>
                    </a:ext>
                  </a:extLst>
                </a:gridCol>
                <a:gridCol w="1530457">
                  <a:extLst>
                    <a:ext uri="{9D8B030D-6E8A-4147-A177-3AD203B41FA5}">
                      <a16:colId xmlns:a16="http://schemas.microsoft.com/office/drawing/2014/main" val="1123473371"/>
                    </a:ext>
                  </a:extLst>
                </a:gridCol>
              </a:tblGrid>
              <a:tr h="490800">
                <a:tc>
                  <a:txBody>
                    <a:bodyPr/>
                    <a:lstStyle/>
                    <a:p>
                      <a:endParaRPr lang="en-US" sz="1600" b="1">
                        <a:solidFill>
                          <a:schemeClr val="bg1"/>
                        </a:solidFill>
                      </a:endParaRPr>
                    </a:p>
                  </a:txBody>
                  <a:tcPr marL="82207" marR="82207" marT="41103" marB="41103"/>
                </a:tc>
                <a:tc>
                  <a:txBody>
                    <a:bodyPr/>
                    <a:lstStyle/>
                    <a:p>
                      <a:pPr>
                        <a:lnSpc>
                          <a:spcPct val="150000"/>
                        </a:lnSpc>
                      </a:pPr>
                      <a:r>
                        <a:rPr lang="en-US" sz="1600" b="1" i="0" kern="1200">
                          <a:solidFill>
                            <a:schemeClr val="bg1"/>
                          </a:solidFill>
                          <a:latin typeface="+mn-lt"/>
                          <a:ea typeface="+mn-ea"/>
                          <a:cs typeface="+mn-cs"/>
                        </a:rPr>
                        <a:t>FP32</a:t>
                      </a:r>
                      <a:endParaRPr lang="en-US" sz="1600" b="1">
                        <a:solidFill>
                          <a:schemeClr val="bg1"/>
                        </a:solidFill>
                      </a:endParaRPr>
                    </a:p>
                  </a:txBody>
                  <a:tcPr marL="82207" marR="82207" marT="41103" marB="41103"/>
                </a:tc>
                <a:tc>
                  <a:txBody>
                    <a:bodyPr/>
                    <a:lstStyle/>
                    <a:p>
                      <a:pPr>
                        <a:lnSpc>
                          <a:spcPct val="150000"/>
                        </a:lnSpc>
                      </a:pPr>
                      <a:r>
                        <a:rPr lang="en-US" sz="1600" b="1" i="0" kern="1200">
                          <a:solidFill>
                            <a:schemeClr val="bg1"/>
                          </a:solidFill>
                          <a:latin typeface="+mn-lt"/>
                          <a:ea typeface="+mn-ea"/>
                          <a:cs typeface="+mn-cs"/>
                        </a:rPr>
                        <a:t>FP16</a:t>
                      </a:r>
                      <a:endParaRPr lang="en-US" sz="1600" b="1">
                        <a:solidFill>
                          <a:schemeClr val="bg1"/>
                        </a:solidFill>
                      </a:endParaRPr>
                    </a:p>
                  </a:txBody>
                  <a:tcPr marL="82207" marR="82207" marT="41103" marB="4110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kern="1200">
                          <a:solidFill>
                            <a:schemeClr val="bg1"/>
                          </a:solidFill>
                          <a:latin typeface="+mn-lt"/>
                          <a:ea typeface="+mn-ea"/>
                          <a:cs typeface="+mn-cs"/>
                        </a:rPr>
                        <a:t>INT8</a:t>
                      </a:r>
                    </a:p>
                  </a:txBody>
                  <a:tcPr marL="82207" marR="82207" marT="41103" marB="41103"/>
                </a:tc>
                <a:extLst>
                  <a:ext uri="{0D108BD9-81ED-4DB2-BD59-A6C34878D82A}">
                    <a16:rowId xmlns:a16="http://schemas.microsoft.com/office/drawing/2014/main" val="2271205477"/>
                  </a:ext>
                </a:extLst>
              </a:tr>
              <a:tr h="404681">
                <a:tc>
                  <a:txBody>
                    <a:bodyPr/>
                    <a:lstStyle/>
                    <a:p>
                      <a:r>
                        <a:rPr lang="en-US" sz="1600" b="0">
                          <a:solidFill>
                            <a:schemeClr val="tx1"/>
                          </a:solidFill>
                        </a:rPr>
                        <a:t>Size</a:t>
                      </a:r>
                    </a:p>
                  </a:txBody>
                  <a:tcPr marL="82207" marR="82207" marT="41103" marB="4110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a:solidFill>
                            <a:schemeClr val="tx1"/>
                          </a:solidFill>
                          <a:latin typeface="+mn-lt"/>
                          <a:ea typeface="+mn-ea"/>
                          <a:cs typeface="+mn-cs"/>
                        </a:rPr>
                        <a:t>25MB </a:t>
                      </a:r>
                    </a:p>
                  </a:txBody>
                  <a:tcPr marL="82207" marR="82207" marT="41103" marB="4110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kern="1200">
                          <a:solidFill>
                            <a:schemeClr val="tx1"/>
                          </a:solidFill>
                          <a:latin typeface="+mn-lt"/>
                          <a:ea typeface="+mn-ea"/>
                          <a:cs typeface="+mn-cs"/>
                        </a:rPr>
                        <a:t>7.8MB</a:t>
                      </a:r>
                    </a:p>
                  </a:txBody>
                  <a:tcPr marL="82207" marR="82207" marT="41103" marB="41103"/>
                </a:tc>
                <a:tc>
                  <a:txBody>
                    <a:bodyPr/>
                    <a:lstStyle/>
                    <a:p>
                      <a:r>
                        <a:rPr lang="en-US" sz="1600" b="0" i="0" kern="1200">
                          <a:solidFill>
                            <a:schemeClr val="tx1"/>
                          </a:solidFill>
                          <a:latin typeface="+mn-lt"/>
                          <a:ea typeface="+mn-ea"/>
                          <a:cs typeface="+mn-cs"/>
                        </a:rPr>
                        <a:t>7.1MB</a:t>
                      </a:r>
                      <a:endParaRPr lang="en-US" sz="1600" b="0">
                        <a:solidFill>
                          <a:schemeClr val="tx1"/>
                        </a:solidFill>
                      </a:endParaRPr>
                    </a:p>
                  </a:txBody>
                  <a:tcPr marL="82207" marR="82207" marT="41103" marB="41103"/>
                </a:tc>
                <a:extLst>
                  <a:ext uri="{0D108BD9-81ED-4DB2-BD59-A6C34878D82A}">
                    <a16:rowId xmlns:a16="http://schemas.microsoft.com/office/drawing/2014/main" val="670230399"/>
                  </a:ext>
                </a:extLst>
              </a:tr>
              <a:tr h="404681">
                <a:tc>
                  <a:txBody>
                    <a:bodyPr/>
                    <a:lstStyle/>
                    <a:p>
                      <a:r>
                        <a:rPr lang="en-US" sz="1600" b="0">
                          <a:solidFill>
                            <a:schemeClr val="tx1"/>
                          </a:solidFill>
                        </a:rPr>
                        <a:t>FPS </a:t>
                      </a:r>
                      <a:r>
                        <a:rPr lang="en-US" sz="1200" b="0">
                          <a:solidFill>
                            <a:schemeClr val="tx1"/>
                          </a:solidFill>
                        </a:rPr>
                        <a:t>(Samsung G. S7)</a:t>
                      </a:r>
                      <a:endParaRPr lang="en-US" sz="1600" b="0">
                        <a:solidFill>
                          <a:schemeClr val="tx1"/>
                        </a:solidFill>
                      </a:endParaRPr>
                    </a:p>
                  </a:txBody>
                  <a:tcPr marL="82207" marR="82207" marT="41103" marB="4110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latin typeface="+mn-lt"/>
                          <a:ea typeface="+mn-ea"/>
                          <a:cs typeface="+mn-cs"/>
                        </a:rPr>
                        <a:t>4</a:t>
                      </a:r>
                    </a:p>
                  </a:txBody>
                  <a:tcPr marL="82207" marR="82207" marT="41103" marB="4110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kern="1200">
                          <a:solidFill>
                            <a:schemeClr val="tx1"/>
                          </a:solidFill>
                          <a:latin typeface="+mn-lt"/>
                          <a:ea typeface="+mn-ea"/>
                          <a:cs typeface="+mn-cs"/>
                        </a:rPr>
                        <a:t>12</a:t>
                      </a:r>
                    </a:p>
                  </a:txBody>
                  <a:tcPr marL="82207" marR="82207" marT="41103" marB="41103"/>
                </a:tc>
                <a:tc>
                  <a:txBody>
                    <a:bodyPr/>
                    <a:lstStyle/>
                    <a:p>
                      <a:r>
                        <a:rPr lang="en-US" sz="1600" b="0" dirty="0">
                          <a:solidFill>
                            <a:schemeClr val="tx1"/>
                          </a:solidFill>
                        </a:rPr>
                        <a:t>Expected 15</a:t>
                      </a:r>
                    </a:p>
                  </a:txBody>
                  <a:tcPr marL="82207" marR="82207" marT="41103" marB="41103"/>
                </a:tc>
                <a:extLst>
                  <a:ext uri="{0D108BD9-81ED-4DB2-BD59-A6C34878D82A}">
                    <a16:rowId xmlns:a16="http://schemas.microsoft.com/office/drawing/2014/main" val="715250214"/>
                  </a:ext>
                </a:extLst>
              </a:tr>
            </a:tbl>
          </a:graphicData>
        </a:graphic>
      </p:graphicFrame>
      <p:graphicFrame>
        <p:nvGraphicFramePr>
          <p:cNvPr id="10" name="Table 7">
            <a:extLst>
              <a:ext uri="{FF2B5EF4-FFF2-40B4-BE49-F238E27FC236}">
                <a16:creationId xmlns:a16="http://schemas.microsoft.com/office/drawing/2014/main" id="{6DE6C730-DF23-6B4E-B4F4-4DC40ED9B519}"/>
              </a:ext>
            </a:extLst>
          </p:cNvPr>
          <p:cNvGraphicFramePr>
            <a:graphicFrameLocks noGrp="1"/>
          </p:cNvGraphicFramePr>
          <p:nvPr>
            <p:extLst>
              <p:ext uri="{D42A27DB-BD31-4B8C-83A1-F6EECF244321}">
                <p14:modId xmlns:p14="http://schemas.microsoft.com/office/powerpoint/2010/main" val="1667090336"/>
              </p:ext>
            </p:extLst>
          </p:nvPr>
        </p:nvGraphicFramePr>
        <p:xfrm>
          <a:off x="551385" y="1518488"/>
          <a:ext cx="6121831" cy="3017836"/>
        </p:xfrm>
        <a:graphic>
          <a:graphicData uri="http://schemas.openxmlformats.org/drawingml/2006/table">
            <a:tbl>
              <a:tblPr firstRow="1">
                <a:tableStyleId>{5C22544A-7EE6-4342-B048-85BDC9FD1C3A}</a:tableStyleId>
              </a:tblPr>
              <a:tblGrid>
                <a:gridCol w="1690329">
                  <a:extLst>
                    <a:ext uri="{9D8B030D-6E8A-4147-A177-3AD203B41FA5}">
                      <a16:colId xmlns:a16="http://schemas.microsoft.com/office/drawing/2014/main" val="3005288875"/>
                    </a:ext>
                  </a:extLst>
                </a:gridCol>
                <a:gridCol w="4431502">
                  <a:extLst>
                    <a:ext uri="{9D8B030D-6E8A-4147-A177-3AD203B41FA5}">
                      <a16:colId xmlns:a16="http://schemas.microsoft.com/office/drawing/2014/main" val="3202140210"/>
                    </a:ext>
                  </a:extLst>
                </a:gridCol>
              </a:tblGrid>
              <a:tr h="516603">
                <a:tc gridSpan="2">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GB" sz="1600" b="0" i="0" kern="1200" cap="all">
                          <a:solidFill>
                            <a:schemeClr val="lt1"/>
                          </a:solidFill>
                          <a:effectLst/>
                          <a:latin typeface="+mj-lt"/>
                          <a:ea typeface="+mn-ea"/>
                          <a:cs typeface="+mn-cs"/>
                        </a:rPr>
                        <a:t>PORTING NEURAL NETWORK MODELS ONTO MOBILE DEVICES</a:t>
                      </a:r>
                    </a:p>
                  </a:txBody>
                  <a:tcPr marL="78699" marR="78699" marT="39348" marB="39348" anchor="ctr"/>
                </a:tc>
                <a:tc hMerge="1">
                  <a:txBody>
                    <a:bodyPr/>
                    <a:lstStyle/>
                    <a:p>
                      <a:endParaRPr lang="en-US"/>
                    </a:p>
                  </a:txBody>
                  <a:tcPr/>
                </a:tc>
                <a:extLst>
                  <a:ext uri="{0D108BD9-81ED-4DB2-BD59-A6C34878D82A}">
                    <a16:rowId xmlns:a16="http://schemas.microsoft.com/office/drawing/2014/main" val="4111228046"/>
                  </a:ext>
                </a:extLst>
              </a:tr>
              <a:tr h="516603">
                <a:tc>
                  <a:txBody>
                    <a:bodyPr/>
                    <a:lstStyle/>
                    <a:p>
                      <a:pPr>
                        <a:lnSpc>
                          <a:spcPct val="200000"/>
                        </a:lnSpc>
                      </a:pPr>
                      <a:r>
                        <a:rPr lang="en-US" sz="1600" b="0" i="0">
                          <a:latin typeface="+mj-lt"/>
                          <a:hlinkClick r:id="rId4"/>
                        </a:rPr>
                        <a:t>Core-ML</a:t>
                      </a:r>
                      <a:endParaRPr lang="en-US" sz="1600" b="0" i="0">
                        <a:latin typeface="+mj-lt"/>
                      </a:endParaRPr>
                    </a:p>
                  </a:txBody>
                  <a:tcPr marL="78699" marR="78699" marT="39348" marB="39348" anchor="ctr"/>
                </a:tc>
                <a:tc>
                  <a:txBody>
                    <a:bodyPr/>
                    <a:lstStyle/>
                    <a:p>
                      <a:pPr>
                        <a:lnSpc>
                          <a:spcPct val="200000"/>
                        </a:lnSpc>
                      </a:pPr>
                      <a:r>
                        <a:rPr lang="en-GB" sz="1600" b="0" i="0" kern="1200">
                          <a:solidFill>
                            <a:schemeClr val="dk1"/>
                          </a:solidFill>
                          <a:effectLst/>
                          <a:latin typeface="+mj-lt"/>
                          <a:ea typeface="+mn-ea"/>
                          <a:cs typeface="+mn-cs"/>
                        </a:rPr>
                        <a:t>Specifically for iOS devices</a:t>
                      </a:r>
                      <a:endParaRPr lang="en-US" sz="1600" b="0" i="0">
                        <a:latin typeface="+mj-lt"/>
                      </a:endParaRPr>
                    </a:p>
                  </a:txBody>
                  <a:tcPr marL="78699" marR="78699" marT="39348" marB="39348" anchor="ctr"/>
                </a:tc>
                <a:extLst>
                  <a:ext uri="{0D108BD9-81ED-4DB2-BD59-A6C34878D82A}">
                    <a16:rowId xmlns:a16="http://schemas.microsoft.com/office/drawing/2014/main" val="3255109908"/>
                  </a:ext>
                </a:extLst>
              </a:tr>
              <a:tr h="992315">
                <a:tc>
                  <a:txBody>
                    <a:bodyPr/>
                    <a:lstStyle/>
                    <a:p>
                      <a:pPr>
                        <a:lnSpc>
                          <a:spcPct val="200000"/>
                        </a:lnSpc>
                      </a:pPr>
                      <a:r>
                        <a:rPr lang="en-US" sz="1600" b="0" i="0">
                          <a:latin typeface="+mj-lt"/>
                          <a:hlinkClick r:id="rId5"/>
                        </a:rPr>
                        <a:t>Pytorch-Mobile</a:t>
                      </a:r>
                      <a:r>
                        <a:rPr lang="en-US" sz="1600" b="0" i="0">
                          <a:latin typeface="+mj-lt"/>
                        </a:rPr>
                        <a:t> </a:t>
                      </a:r>
                    </a:p>
                    <a:p>
                      <a:pPr>
                        <a:lnSpc>
                          <a:spcPct val="200000"/>
                        </a:lnSpc>
                      </a:pPr>
                      <a:r>
                        <a:rPr lang="en-US" sz="1600" b="0" i="0">
                          <a:latin typeface="+mj-lt"/>
                        </a:rPr>
                        <a:t>for Android</a:t>
                      </a:r>
                    </a:p>
                  </a:txBody>
                  <a:tcPr marL="78699" marR="78699" marT="39348" marB="39348" anchor="ctr"/>
                </a:tc>
                <a:tc>
                  <a:txBody>
                    <a:bodyPr/>
                    <a:lstStyle/>
                    <a:p>
                      <a:pPr>
                        <a:lnSpc>
                          <a:spcPct val="200000"/>
                        </a:lnSpc>
                      </a:pPr>
                      <a:r>
                        <a:rPr lang="en-US" sz="1600" b="0" i="0" dirty="0">
                          <a:latin typeface="+mj-lt"/>
                        </a:rPr>
                        <a:t>Difficult to customize</a:t>
                      </a:r>
                    </a:p>
                    <a:p>
                      <a:pPr>
                        <a:lnSpc>
                          <a:spcPct val="200000"/>
                        </a:lnSpc>
                      </a:pPr>
                      <a:r>
                        <a:rPr lang="en-GB" sz="1600" b="0" i="0" kern="1200" dirty="0">
                          <a:solidFill>
                            <a:schemeClr val="dk1"/>
                          </a:solidFill>
                          <a:effectLst/>
                          <a:latin typeface="+mj-lt"/>
                          <a:ea typeface="+mn-ea"/>
                          <a:cs typeface="+mn-cs"/>
                        </a:rPr>
                        <a:t>Beta stage</a:t>
                      </a:r>
                      <a:endParaRPr lang="en-US" sz="1600" b="0" i="0" dirty="0">
                        <a:latin typeface="+mj-lt"/>
                      </a:endParaRPr>
                    </a:p>
                  </a:txBody>
                  <a:tcPr marL="78699" marR="78699" marT="39348" marB="39348" anchor="ctr"/>
                </a:tc>
                <a:extLst>
                  <a:ext uri="{0D108BD9-81ED-4DB2-BD59-A6C34878D82A}">
                    <a16:rowId xmlns:a16="http://schemas.microsoft.com/office/drawing/2014/main" val="1462631772"/>
                  </a:ext>
                </a:extLst>
              </a:tr>
              <a:tr h="992315">
                <a:tc>
                  <a:txBody>
                    <a:bodyPr/>
                    <a:lstStyle/>
                    <a:p>
                      <a:pPr>
                        <a:lnSpc>
                          <a:spcPct val="200000"/>
                        </a:lnSpc>
                      </a:pPr>
                      <a:r>
                        <a:rPr lang="en-US" sz="1600" b="0" i="0">
                          <a:latin typeface="+mj-lt"/>
                          <a:hlinkClick r:id="rId6"/>
                        </a:rPr>
                        <a:t>TensorFlow-Lite</a:t>
                      </a:r>
                      <a:r>
                        <a:rPr lang="en-US" sz="1600" b="0" i="0">
                          <a:latin typeface="+mj-lt"/>
                        </a:rPr>
                        <a:t> for Android</a:t>
                      </a:r>
                    </a:p>
                  </a:txBody>
                  <a:tcPr marL="78699" marR="78699" marT="39348" marB="39348" anchor="ctr"/>
                </a:tc>
                <a:tc>
                  <a:txBody>
                    <a:bodyPr/>
                    <a:lstStyle/>
                    <a:p>
                      <a:pPr>
                        <a:lnSpc>
                          <a:spcPct val="200000"/>
                        </a:lnSpc>
                      </a:pPr>
                      <a:r>
                        <a:rPr lang="en-US" sz="1600" b="0" i="0" dirty="0">
                          <a:latin typeface="+mj-lt"/>
                        </a:rPr>
                        <a:t>Stable framework</a:t>
                      </a:r>
                    </a:p>
                    <a:p>
                      <a:pPr>
                        <a:lnSpc>
                          <a:spcPct val="200000"/>
                        </a:lnSpc>
                      </a:pPr>
                      <a:r>
                        <a:rPr lang="en-US" sz="1600" b="0" i="0" dirty="0">
                          <a:latin typeface="+mj-lt"/>
                        </a:rPr>
                        <a:t>Support model compression and quantization</a:t>
                      </a:r>
                    </a:p>
                  </a:txBody>
                  <a:tcPr marL="78699" marR="78699" marT="39348" marB="39348" anchor="ctr"/>
                </a:tc>
                <a:extLst>
                  <a:ext uri="{0D108BD9-81ED-4DB2-BD59-A6C34878D82A}">
                    <a16:rowId xmlns:a16="http://schemas.microsoft.com/office/drawing/2014/main" val="730464576"/>
                  </a:ext>
                </a:extLst>
              </a:tr>
            </a:tbl>
          </a:graphicData>
        </a:graphic>
      </p:graphicFrame>
    </p:spTree>
    <p:extLst>
      <p:ext uri="{BB962C8B-B14F-4D97-AF65-F5344CB8AC3E}">
        <p14:creationId xmlns:p14="http://schemas.microsoft.com/office/powerpoint/2010/main" val="102979494"/>
      </p:ext>
    </p:extLst>
  </p:cSld>
  <p:clrMapOvr>
    <a:masterClrMapping/>
  </p:clrMapOvr>
</p:sld>
</file>

<file path=ppt/theme/theme1.xml><?xml version="1.0" encoding="utf-8"?>
<a:theme xmlns:a="http://schemas.openxmlformats.org/drawingml/2006/main" name="1_Office-Design">
  <a:themeElements>
    <a:clrScheme name="Benutzerdefiniert 1">
      <a:dk1>
        <a:sysClr val="windowText" lastClr="000000"/>
      </a:dk1>
      <a:lt1>
        <a:sysClr val="window" lastClr="FFFFFF"/>
      </a:lt1>
      <a:dk2>
        <a:srgbClr val="004877"/>
      </a:dk2>
      <a:lt2>
        <a:srgbClr val="E6E6E6"/>
      </a:lt2>
      <a:accent1>
        <a:srgbClr val="C82254"/>
      </a:accent1>
      <a:accent2>
        <a:srgbClr val="D7DF23"/>
      </a:accent2>
      <a:accent3>
        <a:srgbClr val="01283F"/>
      </a:accent3>
      <a:accent4>
        <a:srgbClr val="BEBEBE"/>
      </a:accent4>
      <a:accent5>
        <a:srgbClr val="919191"/>
      </a:accent5>
      <a:accent6>
        <a:srgbClr val="BEBEBE"/>
      </a:accent6>
      <a:hlink>
        <a:srgbClr val="0000FF"/>
      </a:hlink>
      <a:folHlink>
        <a:srgbClr val="8DB3E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8" id="{4DBABA35-5132-C941-9CA8-999E532BDA1C}" vid="{E0EFC96A-C28D-F04E-B592-CEE765B57F9F}"/>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A9889A5D47D5674E97AC8A7E57BDB660" ma:contentTypeVersion="4" ma:contentTypeDescription="Ein neues Dokument erstellen." ma:contentTypeScope="" ma:versionID="6967f55723b6afd854b291898e4cfccd">
  <xsd:schema xmlns:xsd="http://www.w3.org/2001/XMLSchema" xmlns:xs="http://www.w3.org/2001/XMLSchema" xmlns:p="http://schemas.microsoft.com/office/2006/metadata/properties" xmlns:ns2="b42938cf-9075-4789-8a6b-4655f262cdf9" xmlns:ns3="4b412f68-5538-4687-ba33-04cd53680bba" targetNamespace="http://schemas.microsoft.com/office/2006/metadata/properties" ma:root="true" ma:fieldsID="4610edd26425c8fd5132ca6a3b537f74" ns2:_="" ns3:_="">
    <xsd:import namespace="b42938cf-9075-4789-8a6b-4655f262cdf9"/>
    <xsd:import namespace="4b412f68-5538-4687-ba33-04cd53680bb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42938cf-9075-4789-8a6b-4655f262cd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b412f68-5538-4687-ba33-04cd53680bba" elementFormDefault="qualified">
    <xsd:import namespace="http://schemas.microsoft.com/office/2006/documentManagement/types"/>
    <xsd:import namespace="http://schemas.microsoft.com/office/infopath/2007/PartnerControls"/>
    <xsd:element name="SharedWithUsers" ma:index="10"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6DE6C88-0EF0-4811-965C-1F1D2D8ADC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42938cf-9075-4789-8a6b-4655f262cdf9"/>
    <ds:schemaRef ds:uri="4b412f68-5538-4687-ba33-04cd53680bb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B7E74D4-754A-4A54-90E1-07BC947B9592}">
  <ds:schemaRefs>
    <ds:schemaRef ds:uri="http://schemas.microsoft.com/sharepoint/v3/contenttype/forms"/>
  </ds:schemaRefs>
</ds:datastoreItem>
</file>

<file path=customXml/itemProps3.xml><?xml version="1.0" encoding="utf-8"?>
<ds:datastoreItem xmlns:ds="http://schemas.openxmlformats.org/officeDocument/2006/customXml" ds:itemID="{288A4F56-9A35-4F35-B336-E15523187B59}">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1_Office-Design</Template>
  <TotalTime>195</TotalTime>
  <Words>1352</Words>
  <Application>Microsoft Macintosh PowerPoint</Application>
  <PresentationFormat>Widescreen</PresentationFormat>
  <Paragraphs>271</Paragraphs>
  <Slides>12</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vt:lpstr>
      <vt:lpstr>Lucida Grande</vt:lpstr>
      <vt:lpstr>Roboto</vt:lpstr>
      <vt:lpstr>Segoe UI</vt:lpstr>
      <vt:lpstr>System Font Regular</vt:lpstr>
      <vt:lpstr>Verdana</vt:lpstr>
      <vt:lpstr>1_Office-Design</vt:lpstr>
      <vt:lpstr>Pothole App AI-Driven Road Damage Detection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Maxx Richard Rahman</dc:creator>
  <cp:lastModifiedBy>Maxx Richard Rahman</cp:lastModifiedBy>
  <cp:revision>311</cp:revision>
  <dcterms:created xsi:type="dcterms:W3CDTF">2021-11-02T16:10:22Z</dcterms:created>
  <dcterms:modified xsi:type="dcterms:W3CDTF">2025-02-10T15:46:56Z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0x010100A9889A5D47D5674E97AC8A7E57BDB660</vt:lpwstr>
  </property>
</Properties>
</file>